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87" r:id="rId5"/>
    <p:sldId id="303" r:id="rId6"/>
    <p:sldId id="294" r:id="rId7"/>
    <p:sldId id="305" r:id="rId8"/>
    <p:sldId id="308" r:id="rId9"/>
    <p:sldId id="306" r:id="rId10"/>
    <p:sldId id="309" r:id="rId11"/>
    <p:sldId id="297" r:id="rId12"/>
    <p:sldId id="307" r:id="rId13"/>
  </p:sldIdLst>
  <p:sldSz cx="9144000" cy="6858000" type="screen4x3"/>
  <p:notesSz cx="6858000" cy="9144000"/>
  <p:custDataLst>
    <p:tags r:id="rId15"/>
  </p:custDataLst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FF6600"/>
    <a:srgbClr val="54BDF2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14" autoAdjust="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jnen, JAM (Johan)" userId="26a08f2c-01df-42fd-8b2e-f6be77dec936" providerId="ADAL" clId="{3D9E52DC-EA3D-445C-A4BC-845D6A0E2025}"/>
    <pc:docChg chg="custSel modSld">
      <pc:chgData name="Bijnen, JAM (Johan)" userId="26a08f2c-01df-42fd-8b2e-f6be77dec936" providerId="ADAL" clId="{3D9E52DC-EA3D-445C-A4BC-845D6A0E2025}" dt="2020-09-02T08:45:56.676" v="0" actId="478"/>
      <pc:docMkLst>
        <pc:docMk/>
      </pc:docMkLst>
      <pc:sldChg chg="delSp mod">
        <pc:chgData name="Bijnen, JAM (Johan)" userId="26a08f2c-01df-42fd-8b2e-f6be77dec936" providerId="ADAL" clId="{3D9E52DC-EA3D-445C-A4BC-845D6A0E2025}" dt="2020-09-02T08:45:56.676" v="0" actId="478"/>
        <pc:sldMkLst>
          <pc:docMk/>
          <pc:sldMk cId="3708714632" sldId="309"/>
        </pc:sldMkLst>
        <pc:spChg chg="del">
          <ac:chgData name="Bijnen, JAM (Johan)" userId="26a08f2c-01df-42fd-8b2e-f6be77dec936" providerId="ADAL" clId="{3D9E52DC-EA3D-445C-A4BC-845D6A0E2025}" dt="2020-09-02T08:45:56.676" v="0" actId="478"/>
          <ac:spMkLst>
            <pc:docMk/>
            <pc:sldMk cId="3708714632" sldId="309"/>
            <ac:spMk id="3" creationId="{F3BFB715-6971-499E-861D-DE3AF0C0B801}"/>
          </ac:spMkLst>
        </pc:spChg>
      </pc:sldChg>
    </pc:docChg>
  </pc:docChgLst>
  <pc:docChgLst>
    <pc:chgData name="Johan Bijnen" userId="453bfda6-428d-4426-b873-8eff4cc6a411" providerId="ADAL" clId="{A47EAA9D-8A0C-416A-AE7E-4A391043FAEF}"/>
    <pc:docChg chg="undo redo custSel addSld delSld modSld sldOrd">
      <pc:chgData name="Johan Bijnen" userId="453bfda6-428d-4426-b873-8eff4cc6a411" providerId="ADAL" clId="{A47EAA9D-8A0C-416A-AE7E-4A391043FAEF}" dt="2019-09-29T12:08:58.710" v="3920" actId="1076"/>
      <pc:docMkLst>
        <pc:docMk/>
      </pc:docMkLst>
      <pc:sldChg chg="del">
        <pc:chgData name="Johan Bijnen" userId="453bfda6-428d-4426-b873-8eff4cc6a411" providerId="ADAL" clId="{A47EAA9D-8A0C-416A-AE7E-4A391043FAEF}" dt="2019-09-28T08:19:49.747" v="0" actId="2696"/>
        <pc:sldMkLst>
          <pc:docMk/>
          <pc:sldMk cId="0" sldId="256"/>
        </pc:sldMkLst>
      </pc:sldChg>
      <pc:sldChg chg="del">
        <pc:chgData name="Johan Bijnen" userId="453bfda6-428d-4426-b873-8eff4cc6a411" providerId="ADAL" clId="{A47EAA9D-8A0C-416A-AE7E-4A391043FAEF}" dt="2019-09-28T08:19:49.792" v="1" actId="2696"/>
        <pc:sldMkLst>
          <pc:docMk/>
          <pc:sldMk cId="0" sldId="264"/>
        </pc:sldMkLst>
      </pc:sldChg>
      <pc:sldChg chg="del">
        <pc:chgData name="Johan Bijnen" userId="453bfda6-428d-4426-b873-8eff4cc6a411" providerId="ADAL" clId="{A47EAA9D-8A0C-416A-AE7E-4A391043FAEF}" dt="2019-09-28T08:19:49.865" v="3" actId="2696"/>
        <pc:sldMkLst>
          <pc:docMk/>
          <pc:sldMk cId="0" sldId="265"/>
        </pc:sldMkLst>
      </pc:sldChg>
      <pc:sldChg chg="del">
        <pc:chgData name="Johan Bijnen" userId="453bfda6-428d-4426-b873-8eff4cc6a411" providerId="ADAL" clId="{A47EAA9D-8A0C-416A-AE7E-4A391043FAEF}" dt="2019-09-28T08:19:49.932" v="5" actId="2696"/>
        <pc:sldMkLst>
          <pc:docMk/>
          <pc:sldMk cId="0" sldId="266"/>
        </pc:sldMkLst>
      </pc:sldChg>
      <pc:sldChg chg="del">
        <pc:chgData name="Johan Bijnen" userId="453bfda6-428d-4426-b873-8eff4cc6a411" providerId="ADAL" clId="{A47EAA9D-8A0C-416A-AE7E-4A391043FAEF}" dt="2019-09-28T08:19:49.966" v="6" actId="2696"/>
        <pc:sldMkLst>
          <pc:docMk/>
          <pc:sldMk cId="0" sldId="267"/>
        </pc:sldMkLst>
      </pc:sldChg>
      <pc:sldChg chg="del">
        <pc:chgData name="Johan Bijnen" userId="453bfda6-428d-4426-b873-8eff4cc6a411" providerId="ADAL" clId="{A47EAA9D-8A0C-416A-AE7E-4A391043FAEF}" dt="2019-09-28T08:19:50.001" v="7" actId="2696"/>
        <pc:sldMkLst>
          <pc:docMk/>
          <pc:sldMk cId="0" sldId="268"/>
        </pc:sldMkLst>
      </pc:sldChg>
      <pc:sldChg chg="del">
        <pc:chgData name="Johan Bijnen" userId="453bfda6-428d-4426-b873-8eff4cc6a411" providerId="ADAL" clId="{A47EAA9D-8A0C-416A-AE7E-4A391043FAEF}" dt="2019-09-28T08:19:50.034" v="8" actId="2696"/>
        <pc:sldMkLst>
          <pc:docMk/>
          <pc:sldMk cId="0" sldId="270"/>
        </pc:sldMkLst>
      </pc:sldChg>
      <pc:sldChg chg="del">
        <pc:chgData name="Johan Bijnen" userId="453bfda6-428d-4426-b873-8eff4cc6a411" providerId="ADAL" clId="{A47EAA9D-8A0C-416A-AE7E-4A391043FAEF}" dt="2019-09-28T08:19:50.068" v="9" actId="2696"/>
        <pc:sldMkLst>
          <pc:docMk/>
          <pc:sldMk cId="0" sldId="272"/>
        </pc:sldMkLst>
      </pc:sldChg>
      <pc:sldChg chg="del">
        <pc:chgData name="Johan Bijnen" userId="453bfda6-428d-4426-b873-8eff4cc6a411" providerId="ADAL" clId="{A47EAA9D-8A0C-416A-AE7E-4A391043FAEF}" dt="2019-09-28T08:19:50.101" v="10" actId="2696"/>
        <pc:sldMkLst>
          <pc:docMk/>
          <pc:sldMk cId="0" sldId="273"/>
        </pc:sldMkLst>
      </pc:sldChg>
      <pc:sldChg chg="del">
        <pc:chgData name="Johan Bijnen" userId="453bfda6-428d-4426-b873-8eff4cc6a411" providerId="ADAL" clId="{A47EAA9D-8A0C-416A-AE7E-4A391043FAEF}" dt="2019-09-28T08:19:50.130" v="11" actId="2696"/>
        <pc:sldMkLst>
          <pc:docMk/>
          <pc:sldMk cId="0" sldId="274"/>
        </pc:sldMkLst>
      </pc:sldChg>
      <pc:sldChg chg="del">
        <pc:chgData name="Johan Bijnen" userId="453bfda6-428d-4426-b873-8eff4cc6a411" providerId="ADAL" clId="{A47EAA9D-8A0C-416A-AE7E-4A391043FAEF}" dt="2019-09-28T08:19:50.187" v="13" actId="2696"/>
        <pc:sldMkLst>
          <pc:docMk/>
          <pc:sldMk cId="0" sldId="275"/>
        </pc:sldMkLst>
      </pc:sldChg>
      <pc:sldChg chg="del">
        <pc:chgData name="Johan Bijnen" userId="453bfda6-428d-4426-b873-8eff4cc6a411" providerId="ADAL" clId="{A47EAA9D-8A0C-416A-AE7E-4A391043FAEF}" dt="2019-09-28T08:19:50.216" v="14" actId="2696"/>
        <pc:sldMkLst>
          <pc:docMk/>
          <pc:sldMk cId="0" sldId="277"/>
        </pc:sldMkLst>
      </pc:sldChg>
      <pc:sldChg chg="del">
        <pc:chgData name="Johan Bijnen" userId="453bfda6-428d-4426-b873-8eff4cc6a411" providerId="ADAL" clId="{A47EAA9D-8A0C-416A-AE7E-4A391043FAEF}" dt="2019-09-28T08:19:50.242" v="15" actId="2696"/>
        <pc:sldMkLst>
          <pc:docMk/>
          <pc:sldMk cId="0" sldId="278"/>
        </pc:sldMkLst>
      </pc:sldChg>
      <pc:sldChg chg="del">
        <pc:chgData name="Johan Bijnen" userId="453bfda6-428d-4426-b873-8eff4cc6a411" providerId="ADAL" clId="{A47EAA9D-8A0C-416A-AE7E-4A391043FAEF}" dt="2019-09-28T08:19:50.288" v="16" actId="2696"/>
        <pc:sldMkLst>
          <pc:docMk/>
          <pc:sldMk cId="0" sldId="279"/>
        </pc:sldMkLst>
      </pc:sldChg>
      <pc:sldChg chg="del">
        <pc:chgData name="Johan Bijnen" userId="453bfda6-428d-4426-b873-8eff4cc6a411" providerId="ADAL" clId="{A47EAA9D-8A0C-416A-AE7E-4A391043FAEF}" dt="2019-09-28T08:19:50.154" v="12" actId="2696"/>
        <pc:sldMkLst>
          <pc:docMk/>
          <pc:sldMk cId="0" sldId="280"/>
        </pc:sldMkLst>
      </pc:sldChg>
      <pc:sldChg chg="delSp del">
        <pc:chgData name="Johan Bijnen" userId="453bfda6-428d-4426-b873-8eff4cc6a411" providerId="ADAL" clId="{A47EAA9D-8A0C-416A-AE7E-4A391043FAEF}" dt="2019-09-28T14:37:49.040" v="1994" actId="2696"/>
        <pc:sldMkLst>
          <pc:docMk/>
          <pc:sldMk cId="0" sldId="281"/>
        </pc:sldMkLst>
        <pc:spChg chg="del">
          <ac:chgData name="Johan Bijnen" userId="453bfda6-428d-4426-b873-8eff4cc6a411" providerId="ADAL" clId="{A47EAA9D-8A0C-416A-AE7E-4A391043FAEF}" dt="2019-09-28T08:20:06.574" v="19" actId="478"/>
          <ac:spMkLst>
            <pc:docMk/>
            <pc:sldMk cId="0" sldId="281"/>
            <ac:spMk id="21508" creationId="{00000000-0000-0000-0000-000000000000}"/>
          </ac:spMkLst>
        </pc:spChg>
      </pc:sldChg>
      <pc:sldChg chg="del">
        <pc:chgData name="Johan Bijnen" userId="453bfda6-428d-4426-b873-8eff4cc6a411" providerId="ADAL" clId="{A47EAA9D-8A0C-416A-AE7E-4A391043FAEF}" dt="2019-09-28T08:19:50.333" v="17" actId="2696"/>
        <pc:sldMkLst>
          <pc:docMk/>
          <pc:sldMk cId="0" sldId="283"/>
        </pc:sldMkLst>
      </pc:sldChg>
      <pc:sldChg chg="delSp modSp del">
        <pc:chgData name="Johan Bijnen" userId="453bfda6-428d-4426-b873-8eff4cc6a411" providerId="ADAL" clId="{A47EAA9D-8A0C-416A-AE7E-4A391043FAEF}" dt="2019-09-28T14:37:52.662" v="1996" actId="2696"/>
        <pc:sldMkLst>
          <pc:docMk/>
          <pc:sldMk cId="0" sldId="284"/>
        </pc:sldMkLst>
        <pc:spChg chg="del mod">
          <ac:chgData name="Johan Bijnen" userId="453bfda6-428d-4426-b873-8eff4cc6a411" providerId="ADAL" clId="{A47EAA9D-8A0C-416A-AE7E-4A391043FAEF}" dt="2019-09-28T08:20:50.684" v="23" actId="478"/>
          <ac:spMkLst>
            <pc:docMk/>
            <pc:sldMk cId="0" sldId="284"/>
            <ac:spMk id="23556" creationId="{00000000-0000-0000-0000-000000000000}"/>
          </ac:spMkLst>
        </pc:spChg>
        <pc:picChg chg="del">
          <ac:chgData name="Johan Bijnen" userId="453bfda6-428d-4426-b873-8eff4cc6a411" providerId="ADAL" clId="{A47EAA9D-8A0C-416A-AE7E-4A391043FAEF}" dt="2019-09-28T08:20:52.421" v="24" actId="478"/>
          <ac:picMkLst>
            <pc:docMk/>
            <pc:sldMk cId="0" sldId="284"/>
            <ac:picMk id="23557" creationId="{00000000-0000-0000-0000-000000000000}"/>
          </ac:picMkLst>
        </pc:picChg>
      </pc:sldChg>
      <pc:sldChg chg="del">
        <pc:chgData name="Johan Bijnen" userId="453bfda6-428d-4426-b873-8eff4cc6a411" providerId="ADAL" clId="{A47EAA9D-8A0C-416A-AE7E-4A391043FAEF}" dt="2019-09-28T14:37:44.565" v="1993" actId="2696"/>
        <pc:sldMkLst>
          <pc:docMk/>
          <pc:sldMk cId="0" sldId="285"/>
        </pc:sldMkLst>
      </pc:sldChg>
      <pc:sldChg chg="modSp del">
        <pc:chgData name="Johan Bijnen" userId="453bfda6-428d-4426-b873-8eff4cc6a411" providerId="ADAL" clId="{A47EAA9D-8A0C-416A-AE7E-4A391043FAEF}" dt="2019-09-28T14:37:41" v="1992" actId="2696"/>
        <pc:sldMkLst>
          <pc:docMk/>
          <pc:sldMk cId="0" sldId="286"/>
        </pc:sldMkLst>
        <pc:spChg chg="mod">
          <ac:chgData name="Johan Bijnen" userId="453bfda6-428d-4426-b873-8eff4cc6a411" providerId="ADAL" clId="{A47EAA9D-8A0C-416A-AE7E-4A391043FAEF}" dt="2019-09-28T14:37:38.699" v="1991" actId="6549"/>
          <ac:spMkLst>
            <pc:docMk/>
            <pc:sldMk cId="0" sldId="286"/>
            <ac:spMk id="25602" creationId="{00000000-0000-0000-0000-000000000000}"/>
          </ac:spMkLst>
        </pc:spChg>
      </pc:sldChg>
      <pc:sldChg chg="addSp delSp modSp modTransition modAnim">
        <pc:chgData name="Johan Bijnen" userId="453bfda6-428d-4426-b873-8eff4cc6a411" providerId="ADAL" clId="{A47EAA9D-8A0C-416A-AE7E-4A391043FAEF}" dt="2019-09-29T08:55:03.096" v="3037"/>
        <pc:sldMkLst>
          <pc:docMk/>
          <pc:sldMk cId="0" sldId="287"/>
        </pc:sldMkLst>
        <pc:spChg chg="add mod">
          <ac:chgData name="Johan Bijnen" userId="453bfda6-428d-4426-b873-8eff4cc6a411" providerId="ADAL" clId="{A47EAA9D-8A0C-416A-AE7E-4A391043FAEF}" dt="2019-09-28T15:05:08.982" v="2080" actId="6549"/>
          <ac:spMkLst>
            <pc:docMk/>
            <pc:sldMk cId="0" sldId="287"/>
            <ac:spMk id="2" creationId="{78DC6343-F2B6-4496-A7C2-575C35157B5E}"/>
          </ac:spMkLst>
        </pc:spChg>
        <pc:spChg chg="add mod">
          <ac:chgData name="Johan Bijnen" userId="453bfda6-428d-4426-b873-8eff4cc6a411" providerId="ADAL" clId="{A47EAA9D-8A0C-416A-AE7E-4A391043FAEF}" dt="2019-09-28T15:04:13.393" v="2075" actId="20577"/>
          <ac:spMkLst>
            <pc:docMk/>
            <pc:sldMk cId="0" sldId="287"/>
            <ac:spMk id="4" creationId="{8B93F4C5-1676-4C75-8190-5CD2963712B4}"/>
          </ac:spMkLst>
        </pc:spChg>
        <pc:spChg chg="del mod">
          <ac:chgData name="Johan Bijnen" userId="453bfda6-428d-4426-b873-8eff4cc6a411" providerId="ADAL" clId="{A47EAA9D-8A0C-416A-AE7E-4A391043FAEF}" dt="2019-09-28T10:03:47.841" v="93" actId="478"/>
          <ac:spMkLst>
            <pc:docMk/>
            <pc:sldMk cId="0" sldId="287"/>
            <ac:spMk id="5" creationId="{00000000-0000-0000-0000-000000000000}"/>
          </ac:spMkLst>
        </pc:spChg>
        <pc:spChg chg="add mod">
          <ac:chgData name="Johan Bijnen" userId="453bfda6-428d-4426-b873-8eff4cc6a411" providerId="ADAL" clId="{A47EAA9D-8A0C-416A-AE7E-4A391043FAEF}" dt="2019-09-28T12:43:10.007" v="812" actId="1076"/>
          <ac:spMkLst>
            <pc:docMk/>
            <pc:sldMk cId="0" sldId="287"/>
            <ac:spMk id="6" creationId="{4C35D19E-3D25-4DE5-96D0-04382B58DB7B}"/>
          </ac:spMkLst>
        </pc:spChg>
        <pc:spChg chg="add mod">
          <ac:chgData name="Johan Bijnen" userId="453bfda6-428d-4426-b873-8eff4cc6a411" providerId="ADAL" clId="{A47EAA9D-8A0C-416A-AE7E-4A391043FAEF}" dt="2019-09-28T12:47:28.543" v="932" actId="1076"/>
          <ac:spMkLst>
            <pc:docMk/>
            <pc:sldMk cId="0" sldId="287"/>
            <ac:spMk id="7" creationId="{2FEDC0A4-4FF3-486E-889A-780641B97C02}"/>
          </ac:spMkLst>
        </pc:spChg>
        <pc:spChg chg="add mod">
          <ac:chgData name="Johan Bijnen" userId="453bfda6-428d-4426-b873-8eff4cc6a411" providerId="ADAL" clId="{A47EAA9D-8A0C-416A-AE7E-4A391043FAEF}" dt="2019-09-28T15:04:09.448" v="2073" actId="20577"/>
          <ac:spMkLst>
            <pc:docMk/>
            <pc:sldMk cId="0" sldId="287"/>
            <ac:spMk id="8" creationId="{F095ACEB-0F86-49BB-A410-ED1E3BFFBD5A}"/>
          </ac:spMkLst>
        </pc:spChg>
        <pc:spChg chg="add mod">
          <ac:chgData name="Johan Bijnen" userId="453bfda6-428d-4426-b873-8eff4cc6a411" providerId="ADAL" clId="{A47EAA9D-8A0C-416A-AE7E-4A391043FAEF}" dt="2019-09-28T12:41:51.592" v="793" actId="1076"/>
          <ac:spMkLst>
            <pc:docMk/>
            <pc:sldMk cId="0" sldId="287"/>
            <ac:spMk id="12" creationId="{14901BA6-73DF-4B70-BD6C-EA239E2FA5FC}"/>
          </ac:spMkLst>
        </pc:spChg>
        <pc:spChg chg="add mod">
          <ac:chgData name="Johan Bijnen" userId="453bfda6-428d-4426-b873-8eff4cc6a411" providerId="ADAL" clId="{A47EAA9D-8A0C-416A-AE7E-4A391043FAEF}" dt="2019-09-28T12:43:06.495" v="811" actId="1076"/>
          <ac:spMkLst>
            <pc:docMk/>
            <pc:sldMk cId="0" sldId="287"/>
            <ac:spMk id="13" creationId="{AE9AB074-B13A-41A3-98C8-89BD5D516659}"/>
          </ac:spMkLst>
        </pc:spChg>
        <pc:spChg chg="add del">
          <ac:chgData name="Johan Bijnen" userId="453bfda6-428d-4426-b873-8eff4cc6a411" providerId="ADAL" clId="{A47EAA9D-8A0C-416A-AE7E-4A391043FAEF}" dt="2019-09-28T12:42:28.213" v="795"/>
          <ac:spMkLst>
            <pc:docMk/>
            <pc:sldMk cId="0" sldId="287"/>
            <ac:spMk id="15" creationId="{167A0E1C-2688-40D8-993A-29D80D4C85B7}"/>
          </ac:spMkLst>
        </pc:spChg>
        <pc:spChg chg="add mod">
          <ac:chgData name="Johan Bijnen" userId="453bfda6-428d-4426-b873-8eff4cc6a411" providerId="ADAL" clId="{A47EAA9D-8A0C-416A-AE7E-4A391043FAEF}" dt="2019-09-28T15:05:51.489" v="2081" actId="20577"/>
          <ac:spMkLst>
            <pc:docMk/>
            <pc:sldMk cId="0" sldId="287"/>
            <ac:spMk id="16" creationId="{C9EBFF68-A94F-44BE-8A8C-FCB3B2DB4494}"/>
          </ac:spMkLst>
        </pc:spChg>
        <pc:spChg chg="add mod">
          <ac:chgData name="Johan Bijnen" userId="453bfda6-428d-4426-b873-8eff4cc6a411" providerId="ADAL" clId="{A47EAA9D-8A0C-416A-AE7E-4A391043FAEF}" dt="2019-09-28T12:43:19.871" v="814" actId="1076"/>
          <ac:spMkLst>
            <pc:docMk/>
            <pc:sldMk cId="0" sldId="287"/>
            <ac:spMk id="17" creationId="{BB949119-EFE2-4BDB-A4FE-DFCD1550ED51}"/>
          </ac:spMkLst>
        </pc:spChg>
        <pc:spChg chg="add mod">
          <ac:chgData name="Johan Bijnen" userId="453bfda6-428d-4426-b873-8eff4cc6a411" providerId="ADAL" clId="{A47EAA9D-8A0C-416A-AE7E-4A391043FAEF}" dt="2019-09-28T12:46:30.560" v="918" actId="1076"/>
          <ac:spMkLst>
            <pc:docMk/>
            <pc:sldMk cId="0" sldId="287"/>
            <ac:spMk id="18" creationId="{3C6AB408-52BF-4F64-8CF0-B6A0EDB556E1}"/>
          </ac:spMkLst>
        </pc:spChg>
        <pc:spChg chg="add mod">
          <ac:chgData name="Johan Bijnen" userId="453bfda6-428d-4426-b873-8eff4cc6a411" providerId="ADAL" clId="{A47EAA9D-8A0C-416A-AE7E-4A391043FAEF}" dt="2019-09-28T12:46:34.810" v="919" actId="571"/>
          <ac:spMkLst>
            <pc:docMk/>
            <pc:sldMk cId="0" sldId="287"/>
            <ac:spMk id="19" creationId="{2B53730D-BB5D-42B6-AAD3-D56E8CDB0CCE}"/>
          </ac:spMkLst>
        </pc:spChg>
        <pc:spChg chg="add mod">
          <ac:chgData name="Johan Bijnen" userId="453bfda6-428d-4426-b873-8eff4cc6a411" providerId="ADAL" clId="{A47EAA9D-8A0C-416A-AE7E-4A391043FAEF}" dt="2019-09-28T12:47:04.636" v="928" actId="20577"/>
          <ac:spMkLst>
            <pc:docMk/>
            <pc:sldMk cId="0" sldId="287"/>
            <ac:spMk id="20" creationId="{F3068F40-028D-4DC6-95C1-A6A2C4EB3ED3}"/>
          </ac:spMkLst>
        </pc:spChg>
        <pc:spChg chg="add mod">
          <ac:chgData name="Johan Bijnen" userId="453bfda6-428d-4426-b873-8eff4cc6a411" providerId="ADAL" clId="{A47EAA9D-8A0C-416A-AE7E-4A391043FAEF}" dt="2019-09-28T12:47:32.967" v="933" actId="1076"/>
          <ac:spMkLst>
            <pc:docMk/>
            <pc:sldMk cId="0" sldId="287"/>
            <ac:spMk id="21" creationId="{77A417D4-09CE-4401-9A4A-67E34CE48E56}"/>
          </ac:spMkLst>
        </pc:spChg>
        <pc:spChg chg="mod">
          <ac:chgData name="Johan Bijnen" userId="453bfda6-428d-4426-b873-8eff4cc6a411" providerId="ADAL" clId="{A47EAA9D-8A0C-416A-AE7E-4A391043FAEF}" dt="2019-09-28T08:26:47.349" v="37" actId="14100"/>
          <ac:spMkLst>
            <pc:docMk/>
            <pc:sldMk cId="0" sldId="287"/>
            <ac:spMk id="26626" creationId="{00000000-0000-0000-0000-000000000000}"/>
          </ac:spMkLst>
        </pc:spChg>
        <pc:spChg chg="del">
          <ac:chgData name="Johan Bijnen" userId="453bfda6-428d-4426-b873-8eff4cc6a411" providerId="ADAL" clId="{A47EAA9D-8A0C-416A-AE7E-4A391043FAEF}" dt="2019-09-28T08:28:49.638" v="68" actId="478"/>
          <ac:spMkLst>
            <pc:docMk/>
            <pc:sldMk cId="0" sldId="287"/>
            <ac:spMk id="26627" creationId="{00000000-0000-0000-0000-000000000000}"/>
          </ac:spMkLst>
        </pc:spChg>
        <pc:graphicFrameChg chg="del mod modGraphic">
          <ac:chgData name="Johan Bijnen" userId="453bfda6-428d-4426-b873-8eff4cc6a411" providerId="ADAL" clId="{A47EAA9D-8A0C-416A-AE7E-4A391043FAEF}" dt="2019-09-28T08:30:37.190" v="78" actId="478"/>
          <ac:graphicFrameMkLst>
            <pc:docMk/>
            <pc:sldMk cId="0" sldId="287"/>
            <ac:graphicFrameMk id="11" creationId="{00000000-0000-0000-0000-000000000000}"/>
          </ac:graphicFrameMkLst>
        </pc:graphicFrameChg>
        <pc:picChg chg="add del mod modCrop">
          <ac:chgData name="Johan Bijnen" userId="453bfda6-428d-4426-b873-8eff4cc6a411" providerId="ADAL" clId="{A47EAA9D-8A0C-416A-AE7E-4A391043FAEF}" dt="2019-09-28T15:03:40.605" v="2068" actId="478"/>
          <ac:picMkLst>
            <pc:docMk/>
            <pc:sldMk cId="0" sldId="287"/>
            <ac:picMk id="3" creationId="{EE51E666-F6EC-4A58-ABC3-3ACA08C94AD3}"/>
          </ac:picMkLst>
        </pc:picChg>
        <pc:picChg chg="add mod modCrop">
          <ac:chgData name="Johan Bijnen" userId="453bfda6-428d-4426-b873-8eff4cc6a411" providerId="ADAL" clId="{A47EAA9D-8A0C-416A-AE7E-4A391043FAEF}" dt="2019-09-28T15:04:05.726" v="2071" actId="1076"/>
          <ac:picMkLst>
            <pc:docMk/>
            <pc:sldMk cId="0" sldId="287"/>
            <ac:picMk id="9" creationId="{175F8CB6-E48F-45AB-A62F-24538C44A8BC}"/>
          </ac:picMkLst>
        </pc:picChg>
        <pc:picChg chg="del">
          <ac:chgData name="Johan Bijnen" userId="453bfda6-428d-4426-b873-8eff4cc6a411" providerId="ADAL" clId="{A47EAA9D-8A0C-416A-AE7E-4A391043FAEF}" dt="2019-09-28T08:28:51.303" v="69" actId="478"/>
          <ac:picMkLst>
            <pc:docMk/>
            <pc:sldMk cId="0" sldId="287"/>
            <ac:picMk id="26655" creationId="{00000000-0000-0000-0000-000000000000}"/>
          </ac:picMkLst>
        </pc:picChg>
      </pc:sldChg>
      <pc:sldChg chg="del">
        <pc:chgData name="Johan Bijnen" userId="453bfda6-428d-4426-b873-8eff4cc6a411" providerId="ADAL" clId="{A47EAA9D-8A0C-416A-AE7E-4A391043FAEF}" dt="2019-09-28T10:45:19.251" v="146" actId="2696"/>
        <pc:sldMkLst>
          <pc:docMk/>
          <pc:sldMk cId="0" sldId="288"/>
        </pc:sldMkLst>
      </pc:sldChg>
      <pc:sldChg chg="del">
        <pc:chgData name="Johan Bijnen" userId="453bfda6-428d-4426-b873-8eff4cc6a411" providerId="ADAL" clId="{A47EAA9D-8A0C-416A-AE7E-4A391043FAEF}" dt="2019-09-28T14:36:04.281" v="1984" actId="2696"/>
        <pc:sldMkLst>
          <pc:docMk/>
          <pc:sldMk cId="0" sldId="290"/>
        </pc:sldMkLst>
      </pc:sldChg>
      <pc:sldChg chg="del">
        <pc:chgData name="Johan Bijnen" userId="453bfda6-428d-4426-b873-8eff4cc6a411" providerId="ADAL" clId="{A47EAA9D-8A0C-416A-AE7E-4A391043FAEF}" dt="2019-09-28T14:36:18.304" v="1985" actId="2696"/>
        <pc:sldMkLst>
          <pc:docMk/>
          <pc:sldMk cId="0" sldId="291"/>
        </pc:sldMkLst>
      </pc:sldChg>
      <pc:sldChg chg="del">
        <pc:chgData name="Johan Bijnen" userId="453bfda6-428d-4426-b873-8eff4cc6a411" providerId="ADAL" clId="{A47EAA9D-8A0C-416A-AE7E-4A391043FAEF}" dt="2019-09-28T14:36:21.604" v="1986" actId="2696"/>
        <pc:sldMkLst>
          <pc:docMk/>
          <pc:sldMk cId="0" sldId="292"/>
        </pc:sldMkLst>
      </pc:sldChg>
      <pc:sldChg chg="addSp delSp modSp ord modTransition modAnim">
        <pc:chgData name="Johan Bijnen" userId="453bfda6-428d-4426-b873-8eff4cc6a411" providerId="ADAL" clId="{A47EAA9D-8A0C-416A-AE7E-4A391043FAEF}" dt="2019-09-29T09:09:58.559" v="3102" actId="6549"/>
        <pc:sldMkLst>
          <pc:docMk/>
          <pc:sldMk cId="0" sldId="294"/>
        </pc:sldMkLst>
        <pc:spChg chg="mod">
          <ac:chgData name="Johan Bijnen" userId="453bfda6-428d-4426-b873-8eff4cc6a411" providerId="ADAL" clId="{A47EAA9D-8A0C-416A-AE7E-4A391043FAEF}" dt="2019-09-29T08:12:17.946" v="2943" actId="20577"/>
          <ac:spMkLst>
            <pc:docMk/>
            <pc:sldMk cId="0" sldId="294"/>
            <ac:spMk id="2" creationId="{00000000-0000-0000-0000-000000000000}"/>
          </ac:spMkLst>
        </pc:spChg>
        <pc:spChg chg="add mod">
          <ac:chgData name="Johan Bijnen" userId="453bfda6-428d-4426-b873-8eff4cc6a411" providerId="ADAL" clId="{A47EAA9D-8A0C-416A-AE7E-4A391043FAEF}" dt="2019-09-29T08:10:26.344" v="2936" actId="1076"/>
          <ac:spMkLst>
            <pc:docMk/>
            <pc:sldMk cId="0" sldId="294"/>
            <ac:spMk id="4" creationId="{2F3ED7CF-5FA8-4551-AF94-0BE09417CEEC}"/>
          </ac:spMkLst>
        </pc:spChg>
        <pc:spChg chg="add mod">
          <ac:chgData name="Johan Bijnen" userId="453bfda6-428d-4426-b873-8eff4cc6a411" providerId="ADAL" clId="{A47EAA9D-8A0C-416A-AE7E-4A391043FAEF}" dt="2019-09-29T09:05:49.851" v="3079" actId="1076"/>
          <ac:spMkLst>
            <pc:docMk/>
            <pc:sldMk cId="0" sldId="294"/>
            <ac:spMk id="5" creationId="{0A55EF09-4B1C-4831-BF0D-5B4CE66B7271}"/>
          </ac:spMkLst>
        </pc:spChg>
        <pc:spChg chg="add mod">
          <ac:chgData name="Johan Bijnen" userId="453bfda6-428d-4426-b873-8eff4cc6a411" providerId="ADAL" clId="{A47EAA9D-8A0C-416A-AE7E-4A391043FAEF}" dt="2019-09-29T08:10:30.497" v="2937" actId="1076"/>
          <ac:spMkLst>
            <pc:docMk/>
            <pc:sldMk cId="0" sldId="294"/>
            <ac:spMk id="8" creationId="{E274D697-FF7B-422A-A072-195249DEB01A}"/>
          </ac:spMkLst>
        </pc:spChg>
        <pc:spChg chg="add mod">
          <ac:chgData name="Johan Bijnen" userId="453bfda6-428d-4426-b873-8eff4cc6a411" providerId="ADAL" clId="{A47EAA9D-8A0C-416A-AE7E-4A391043FAEF}" dt="2019-09-29T08:13:56.977" v="2949" actId="1076"/>
          <ac:spMkLst>
            <pc:docMk/>
            <pc:sldMk cId="0" sldId="294"/>
            <ac:spMk id="9" creationId="{32B61740-839E-4685-BCB7-8556E5711B26}"/>
          </ac:spMkLst>
        </pc:spChg>
        <pc:spChg chg="mod">
          <ac:chgData name="Johan Bijnen" userId="453bfda6-428d-4426-b873-8eff4cc6a411" providerId="ADAL" clId="{A47EAA9D-8A0C-416A-AE7E-4A391043FAEF}" dt="2019-09-29T09:09:58.559" v="3102" actId="6549"/>
          <ac:spMkLst>
            <pc:docMk/>
            <pc:sldMk cId="0" sldId="294"/>
            <ac:spMk id="31746" creationId="{00000000-0000-0000-0000-000000000000}"/>
          </ac:spMkLst>
        </pc:spChg>
        <pc:spChg chg="del mod">
          <ac:chgData name="Johan Bijnen" userId="453bfda6-428d-4426-b873-8eff4cc6a411" providerId="ADAL" clId="{A47EAA9D-8A0C-416A-AE7E-4A391043FAEF}" dt="2019-09-28T15:07:46.198" v="2115" actId="478"/>
          <ac:spMkLst>
            <pc:docMk/>
            <pc:sldMk cId="0" sldId="294"/>
            <ac:spMk id="31747" creationId="{00000000-0000-0000-0000-000000000000}"/>
          </ac:spMkLst>
        </pc:spChg>
        <pc:picChg chg="add mod modCrop">
          <ac:chgData name="Johan Bijnen" userId="453bfda6-428d-4426-b873-8eff4cc6a411" providerId="ADAL" clId="{A47EAA9D-8A0C-416A-AE7E-4A391043FAEF}" dt="2019-09-29T08:10:23.064" v="2935" actId="1076"/>
          <ac:picMkLst>
            <pc:docMk/>
            <pc:sldMk cId="0" sldId="294"/>
            <ac:picMk id="3" creationId="{3654C26B-EB43-4FF4-8DA7-833EF6C9F132}"/>
          </ac:picMkLst>
        </pc:picChg>
        <pc:picChg chg="del">
          <ac:chgData name="Johan Bijnen" userId="453bfda6-428d-4426-b873-8eff4cc6a411" providerId="ADAL" clId="{A47EAA9D-8A0C-416A-AE7E-4A391043FAEF}" dt="2019-09-28T15:07:47.822" v="2116" actId="478"/>
          <ac:picMkLst>
            <pc:docMk/>
            <pc:sldMk cId="0" sldId="294"/>
            <ac:picMk id="31749" creationId="{00000000-0000-0000-0000-000000000000}"/>
          </ac:picMkLst>
        </pc:picChg>
      </pc:sldChg>
      <pc:sldChg chg="del ord">
        <pc:chgData name="Johan Bijnen" userId="453bfda6-428d-4426-b873-8eff4cc6a411" providerId="ADAL" clId="{A47EAA9D-8A0C-416A-AE7E-4A391043FAEF}" dt="2019-09-28T14:35:56.981" v="1982" actId="2696"/>
        <pc:sldMkLst>
          <pc:docMk/>
          <pc:sldMk cId="0" sldId="295"/>
        </pc:sldMkLst>
      </pc:sldChg>
      <pc:sldChg chg="del">
        <pc:chgData name="Johan Bijnen" userId="453bfda6-428d-4426-b873-8eff4cc6a411" providerId="ADAL" clId="{A47EAA9D-8A0C-416A-AE7E-4A391043FAEF}" dt="2019-09-28T14:36:28.296" v="1987" actId="2696"/>
        <pc:sldMkLst>
          <pc:docMk/>
          <pc:sldMk cId="0" sldId="296"/>
        </pc:sldMkLst>
      </pc:sldChg>
      <pc:sldChg chg="addSp delSp modSp ord">
        <pc:chgData name="Johan Bijnen" userId="453bfda6-428d-4426-b873-8eff4cc6a411" providerId="ADAL" clId="{A47EAA9D-8A0C-416A-AE7E-4A391043FAEF}" dt="2019-09-29T10:43:31.113" v="3469" actId="6549"/>
        <pc:sldMkLst>
          <pc:docMk/>
          <pc:sldMk cId="0" sldId="297"/>
        </pc:sldMkLst>
        <pc:spChg chg="mod">
          <ac:chgData name="Johan Bijnen" userId="453bfda6-428d-4426-b873-8eff4cc6a411" providerId="ADAL" clId="{A47EAA9D-8A0C-416A-AE7E-4A391043FAEF}" dt="2019-09-29T10:43:31.113" v="3469" actId="6549"/>
          <ac:spMkLst>
            <pc:docMk/>
            <pc:sldMk cId="0" sldId="297"/>
            <ac:spMk id="2" creationId="{00000000-0000-0000-0000-000000000000}"/>
          </ac:spMkLst>
        </pc:spChg>
        <pc:spChg chg="mod">
          <ac:chgData name="Johan Bijnen" userId="453bfda6-428d-4426-b873-8eff4cc6a411" providerId="ADAL" clId="{A47EAA9D-8A0C-416A-AE7E-4A391043FAEF}" dt="2019-09-28T15:14:30.217" v="2315" actId="20577"/>
          <ac:spMkLst>
            <pc:docMk/>
            <pc:sldMk cId="0" sldId="297"/>
            <ac:spMk id="34818" creationId="{00000000-0000-0000-0000-000000000000}"/>
          </ac:spMkLst>
        </pc:spChg>
        <pc:spChg chg="del mod">
          <ac:chgData name="Johan Bijnen" userId="453bfda6-428d-4426-b873-8eff4cc6a411" providerId="ADAL" clId="{A47EAA9D-8A0C-416A-AE7E-4A391043FAEF}" dt="2019-09-28T15:12:44.221" v="2212" actId="478"/>
          <ac:spMkLst>
            <pc:docMk/>
            <pc:sldMk cId="0" sldId="297"/>
            <ac:spMk id="34819" creationId="{00000000-0000-0000-0000-000000000000}"/>
          </ac:spMkLst>
        </pc:spChg>
        <pc:graphicFrameChg chg="mod modGraphic">
          <ac:chgData name="Johan Bijnen" userId="453bfda6-428d-4426-b873-8eff4cc6a411" providerId="ADAL" clId="{A47EAA9D-8A0C-416A-AE7E-4A391043FAEF}" dt="2019-09-28T15:34:46.189" v="2781" actId="20577"/>
          <ac:graphicFrameMkLst>
            <pc:docMk/>
            <pc:sldMk cId="0" sldId="297"/>
            <ac:graphicFrameMk id="3" creationId="{00000000-0000-0000-0000-000000000000}"/>
          </ac:graphicFrameMkLst>
        </pc:graphicFrameChg>
        <pc:picChg chg="add mod">
          <ac:chgData name="Johan Bijnen" userId="453bfda6-428d-4426-b873-8eff4cc6a411" providerId="ADAL" clId="{A47EAA9D-8A0C-416A-AE7E-4A391043FAEF}" dt="2019-09-28T15:13:52.773" v="2311" actId="1076"/>
          <ac:picMkLst>
            <pc:docMk/>
            <pc:sldMk cId="0" sldId="297"/>
            <ac:picMk id="4" creationId="{07C48FFD-5A77-4BFE-9932-6D1D3F963285}"/>
          </ac:picMkLst>
        </pc:picChg>
        <pc:picChg chg="mod">
          <ac:chgData name="Johan Bijnen" userId="453bfda6-428d-4426-b873-8eff4cc6a411" providerId="ADAL" clId="{A47EAA9D-8A0C-416A-AE7E-4A391043FAEF}" dt="2019-09-28T15:11:47.839" v="2204" actId="732"/>
          <ac:picMkLst>
            <pc:docMk/>
            <pc:sldMk cId="0" sldId="297"/>
            <ac:picMk id="34847" creationId="{00000000-0000-0000-0000-000000000000}"/>
          </ac:picMkLst>
        </pc:picChg>
        <pc:picChg chg="del">
          <ac:chgData name="Johan Bijnen" userId="453bfda6-428d-4426-b873-8eff4cc6a411" providerId="ADAL" clId="{A47EAA9D-8A0C-416A-AE7E-4A391043FAEF}" dt="2019-09-28T15:12:45.865" v="2213" actId="478"/>
          <ac:picMkLst>
            <pc:docMk/>
            <pc:sldMk cId="0" sldId="297"/>
            <ac:picMk id="34848" creationId="{00000000-0000-0000-0000-000000000000}"/>
          </ac:picMkLst>
        </pc:picChg>
      </pc:sldChg>
      <pc:sldChg chg="delSp modSp del">
        <pc:chgData name="Johan Bijnen" userId="453bfda6-428d-4426-b873-8eff4cc6a411" providerId="ADAL" clId="{A47EAA9D-8A0C-416A-AE7E-4A391043FAEF}" dt="2019-09-28T15:14:09.415" v="2312" actId="2696"/>
        <pc:sldMkLst>
          <pc:docMk/>
          <pc:sldMk cId="0" sldId="298"/>
        </pc:sldMkLst>
        <pc:spChg chg="mod">
          <ac:chgData name="Johan Bijnen" userId="453bfda6-428d-4426-b873-8eff4cc6a411" providerId="ADAL" clId="{A47EAA9D-8A0C-416A-AE7E-4A391043FAEF}" dt="2019-09-28T15:00:43.307" v="2064" actId="20577"/>
          <ac:spMkLst>
            <pc:docMk/>
            <pc:sldMk cId="0" sldId="298"/>
            <ac:spMk id="2" creationId="{00000000-0000-0000-0000-000000000000}"/>
          </ac:spMkLst>
        </pc:spChg>
        <pc:spChg chg="del mod">
          <ac:chgData name="Johan Bijnen" userId="453bfda6-428d-4426-b873-8eff4cc6a411" providerId="ADAL" clId="{A47EAA9D-8A0C-416A-AE7E-4A391043FAEF}" dt="2019-09-28T14:37:16.522" v="1990" actId="478"/>
          <ac:spMkLst>
            <pc:docMk/>
            <pc:sldMk cId="0" sldId="298"/>
            <ac:spMk id="35843" creationId="{00000000-0000-0000-0000-000000000000}"/>
          </ac:spMkLst>
        </pc:spChg>
        <pc:picChg chg="del">
          <ac:chgData name="Johan Bijnen" userId="453bfda6-428d-4426-b873-8eff4cc6a411" providerId="ADAL" clId="{A47EAA9D-8A0C-416A-AE7E-4A391043FAEF}" dt="2019-09-28T14:37:07.166" v="1988" actId="478"/>
          <ac:picMkLst>
            <pc:docMk/>
            <pc:sldMk cId="0" sldId="298"/>
            <ac:picMk id="35872" creationId="{00000000-0000-0000-0000-000000000000}"/>
          </ac:picMkLst>
        </pc:picChg>
      </pc:sldChg>
      <pc:sldChg chg="del">
        <pc:chgData name="Johan Bijnen" userId="453bfda6-428d-4426-b873-8eff4cc6a411" providerId="ADAL" clId="{A47EAA9D-8A0C-416A-AE7E-4A391043FAEF}" dt="2019-09-28T08:19:50.368" v="18" actId="2696"/>
        <pc:sldMkLst>
          <pc:docMk/>
          <pc:sldMk cId="0" sldId="299"/>
        </pc:sldMkLst>
      </pc:sldChg>
      <pc:sldChg chg="del">
        <pc:chgData name="Johan Bijnen" userId="453bfda6-428d-4426-b873-8eff4cc6a411" providerId="ADAL" clId="{A47EAA9D-8A0C-416A-AE7E-4A391043FAEF}" dt="2019-09-28T08:19:49.834" v="2" actId="2696"/>
        <pc:sldMkLst>
          <pc:docMk/>
          <pc:sldMk cId="0" sldId="300"/>
        </pc:sldMkLst>
      </pc:sldChg>
      <pc:sldChg chg="del">
        <pc:chgData name="Johan Bijnen" userId="453bfda6-428d-4426-b873-8eff4cc6a411" providerId="ADAL" clId="{A47EAA9D-8A0C-416A-AE7E-4A391043FAEF}" dt="2019-09-28T08:19:49.892" v="4" actId="2696"/>
        <pc:sldMkLst>
          <pc:docMk/>
          <pc:sldMk cId="0" sldId="301"/>
        </pc:sldMkLst>
      </pc:sldChg>
      <pc:sldChg chg="del">
        <pc:chgData name="Johan Bijnen" userId="453bfda6-428d-4426-b873-8eff4cc6a411" providerId="ADAL" clId="{A47EAA9D-8A0C-416A-AE7E-4A391043FAEF}" dt="2019-09-28T14:37:50.861" v="1995" actId="2696"/>
        <pc:sldMkLst>
          <pc:docMk/>
          <pc:sldMk cId="0" sldId="302"/>
        </pc:sldMkLst>
      </pc:sldChg>
      <pc:sldChg chg="addSp delSp modSp add modTransition addAnim delAnim modAnim">
        <pc:chgData name="Johan Bijnen" userId="453bfda6-428d-4426-b873-8eff4cc6a411" providerId="ADAL" clId="{A47EAA9D-8A0C-416A-AE7E-4A391043FAEF}" dt="2019-09-29T09:10:56.815" v="3105" actId="207"/>
        <pc:sldMkLst>
          <pc:docMk/>
          <pc:sldMk cId="3706379997" sldId="303"/>
        </pc:sldMkLst>
        <pc:spChg chg="add del mod">
          <ac:chgData name="Johan Bijnen" userId="453bfda6-428d-4426-b873-8eff4cc6a411" providerId="ADAL" clId="{A47EAA9D-8A0C-416A-AE7E-4A391043FAEF}" dt="2019-09-28T10:43:05.236" v="116" actId="1076"/>
          <ac:spMkLst>
            <pc:docMk/>
            <pc:sldMk cId="3706379997" sldId="303"/>
            <ac:spMk id="2" creationId="{78DC6343-F2B6-4496-A7C2-575C35157B5E}"/>
          </ac:spMkLst>
        </pc:spChg>
        <pc:spChg chg="add mod">
          <ac:chgData name="Johan Bijnen" userId="453bfda6-428d-4426-b873-8eff4cc6a411" providerId="ADAL" clId="{A47EAA9D-8A0C-416A-AE7E-4A391043FAEF}" dt="2019-09-29T08:57:30.343" v="3044"/>
          <ac:spMkLst>
            <pc:docMk/>
            <pc:sldMk cId="3706379997" sldId="303"/>
            <ac:spMk id="6" creationId="{1B32D072-C780-4186-8ED9-E1274C8A4076}"/>
          </ac:spMkLst>
        </pc:spChg>
        <pc:spChg chg="add mod">
          <ac:chgData name="Johan Bijnen" userId="453bfda6-428d-4426-b873-8eff4cc6a411" providerId="ADAL" clId="{A47EAA9D-8A0C-416A-AE7E-4A391043FAEF}" dt="2019-09-29T09:10:28.265" v="3103" actId="255"/>
          <ac:spMkLst>
            <pc:docMk/>
            <pc:sldMk cId="3706379997" sldId="303"/>
            <ac:spMk id="7" creationId="{29C44F3C-D73A-42D6-A1A6-F79A20012204}"/>
          </ac:spMkLst>
        </pc:spChg>
        <pc:spChg chg="add mod">
          <ac:chgData name="Johan Bijnen" userId="453bfda6-428d-4426-b873-8eff4cc6a411" providerId="ADAL" clId="{A47EAA9D-8A0C-416A-AE7E-4A391043FAEF}" dt="2019-09-29T08:28:43.961" v="2979" actId="1076"/>
          <ac:spMkLst>
            <pc:docMk/>
            <pc:sldMk cId="3706379997" sldId="303"/>
            <ac:spMk id="8" creationId="{079739AA-B25F-425A-A73A-7925FE77CD08}"/>
          </ac:spMkLst>
        </pc:spChg>
        <pc:spChg chg="add mod">
          <ac:chgData name="Johan Bijnen" userId="453bfda6-428d-4426-b873-8eff4cc6a411" providerId="ADAL" clId="{A47EAA9D-8A0C-416A-AE7E-4A391043FAEF}" dt="2019-09-29T08:28:50.626" v="2980" actId="1076"/>
          <ac:spMkLst>
            <pc:docMk/>
            <pc:sldMk cId="3706379997" sldId="303"/>
            <ac:spMk id="9" creationId="{70FACDD7-F63A-489F-AE0C-92BBD54799A0}"/>
          </ac:spMkLst>
        </pc:spChg>
        <pc:spChg chg="add mod">
          <ac:chgData name="Johan Bijnen" userId="453bfda6-428d-4426-b873-8eff4cc6a411" providerId="ADAL" clId="{A47EAA9D-8A0C-416A-AE7E-4A391043FAEF}" dt="2019-09-29T08:28:38.978" v="2978" actId="1076"/>
          <ac:spMkLst>
            <pc:docMk/>
            <pc:sldMk cId="3706379997" sldId="303"/>
            <ac:spMk id="10" creationId="{8B6E3321-10DD-4E37-BF4A-075DBD5D3A47}"/>
          </ac:spMkLst>
        </pc:spChg>
        <pc:spChg chg="add del mod">
          <ac:chgData name="Johan Bijnen" userId="453bfda6-428d-4426-b873-8eff4cc6a411" providerId="ADAL" clId="{A47EAA9D-8A0C-416A-AE7E-4A391043FAEF}" dt="2019-09-29T08:57:31.317" v="3046"/>
          <ac:spMkLst>
            <pc:docMk/>
            <pc:sldMk cId="3706379997" sldId="303"/>
            <ac:spMk id="11" creationId="{C977CC22-61FF-4649-ACD5-C31EEC9E42D4}"/>
          </ac:spMkLst>
        </pc:spChg>
        <pc:spChg chg="add mod">
          <ac:chgData name="Johan Bijnen" userId="453bfda6-428d-4426-b873-8eff4cc6a411" providerId="ADAL" clId="{A47EAA9D-8A0C-416A-AE7E-4A391043FAEF}" dt="2019-09-29T09:10:36.842" v="3104" actId="255"/>
          <ac:spMkLst>
            <pc:docMk/>
            <pc:sldMk cId="3706379997" sldId="303"/>
            <ac:spMk id="12" creationId="{10B078DD-1193-469C-B2AA-0337E88660CC}"/>
          </ac:spMkLst>
        </pc:spChg>
        <pc:spChg chg="add del mod">
          <ac:chgData name="Johan Bijnen" userId="453bfda6-428d-4426-b873-8eff4cc6a411" providerId="ADAL" clId="{A47EAA9D-8A0C-416A-AE7E-4A391043FAEF}" dt="2019-09-29T09:03:45.266" v="3063"/>
          <ac:spMkLst>
            <pc:docMk/>
            <pc:sldMk cId="3706379997" sldId="303"/>
            <ac:spMk id="13" creationId="{39EEB84A-AB3F-4B02-8317-F845BC337C1D}"/>
          </ac:spMkLst>
        </pc:spChg>
        <pc:spChg chg="add mod">
          <ac:chgData name="Johan Bijnen" userId="453bfda6-428d-4426-b873-8eff4cc6a411" providerId="ADAL" clId="{A47EAA9D-8A0C-416A-AE7E-4A391043FAEF}" dt="2019-09-29T09:10:56.815" v="3105" actId="207"/>
          <ac:spMkLst>
            <pc:docMk/>
            <pc:sldMk cId="3706379997" sldId="303"/>
            <ac:spMk id="14" creationId="{211A1DB6-E558-4C08-A4CA-FE8E47D29C09}"/>
          </ac:spMkLst>
        </pc:spChg>
        <pc:picChg chg="del">
          <ac:chgData name="Johan Bijnen" userId="453bfda6-428d-4426-b873-8eff4cc6a411" providerId="ADAL" clId="{A47EAA9D-8A0C-416A-AE7E-4A391043FAEF}" dt="2019-09-28T10:40:35.303" v="95" actId="478"/>
          <ac:picMkLst>
            <pc:docMk/>
            <pc:sldMk cId="3706379997" sldId="303"/>
            <ac:picMk id="3" creationId="{EE51E666-F6EC-4A58-ABC3-3ACA08C94AD3}"/>
          </ac:picMkLst>
        </pc:picChg>
        <pc:picChg chg="add mod modCrop">
          <ac:chgData name="Johan Bijnen" userId="453bfda6-428d-4426-b873-8eff4cc6a411" providerId="ADAL" clId="{A47EAA9D-8A0C-416A-AE7E-4A391043FAEF}" dt="2019-09-29T09:02:05.388" v="3058" actId="732"/>
          <ac:picMkLst>
            <pc:docMk/>
            <pc:sldMk cId="3706379997" sldId="303"/>
            <ac:picMk id="5" creationId="{2BBB21FE-0A2C-43FC-BB64-33A62EC65F28}"/>
          </ac:picMkLst>
        </pc:picChg>
      </pc:sldChg>
      <pc:sldChg chg="modSp add del ord">
        <pc:chgData name="Johan Bijnen" userId="453bfda6-428d-4426-b873-8eff4cc6a411" providerId="ADAL" clId="{A47EAA9D-8A0C-416A-AE7E-4A391043FAEF}" dt="2019-09-28T14:36:02.198" v="1983" actId="2696"/>
        <pc:sldMkLst>
          <pc:docMk/>
          <pc:sldMk cId="747364256" sldId="304"/>
        </pc:sldMkLst>
        <pc:picChg chg="mod">
          <ac:chgData name="Johan Bijnen" userId="453bfda6-428d-4426-b873-8eff4cc6a411" providerId="ADAL" clId="{A47EAA9D-8A0C-416A-AE7E-4A391043FAEF}" dt="2019-09-28T14:03:19.138" v="1547" actId="1076"/>
          <ac:picMkLst>
            <pc:docMk/>
            <pc:sldMk cId="747364256" sldId="304"/>
            <ac:picMk id="3" creationId="{EE51E666-F6EC-4A58-ABC3-3ACA08C94AD3}"/>
          </ac:picMkLst>
        </pc:picChg>
      </pc:sldChg>
      <pc:sldChg chg="addSp delSp modSp add modTransition delAnim modAnim">
        <pc:chgData name="Johan Bijnen" userId="453bfda6-428d-4426-b873-8eff4cc6a411" providerId="ADAL" clId="{A47EAA9D-8A0C-416A-AE7E-4A391043FAEF}" dt="2019-09-29T10:56:56.483" v="3486"/>
        <pc:sldMkLst>
          <pc:docMk/>
          <pc:sldMk cId="4205725535" sldId="305"/>
        </pc:sldMkLst>
        <pc:spChg chg="add del mod">
          <ac:chgData name="Johan Bijnen" userId="453bfda6-428d-4426-b873-8eff4cc6a411" providerId="ADAL" clId="{A47EAA9D-8A0C-416A-AE7E-4A391043FAEF}" dt="2019-09-28T11:01:41.811" v="319"/>
          <ac:spMkLst>
            <pc:docMk/>
            <pc:sldMk cId="4205725535" sldId="305"/>
            <ac:spMk id="2" creationId="{00000000-0000-0000-0000-000000000000}"/>
          </ac:spMkLst>
        </pc:spChg>
        <pc:spChg chg="add mod">
          <ac:chgData name="Johan Bijnen" userId="453bfda6-428d-4426-b873-8eff4cc6a411" providerId="ADAL" clId="{A47EAA9D-8A0C-416A-AE7E-4A391043FAEF}" dt="2019-09-29T10:55:11.021" v="3480" actId="1076"/>
          <ac:spMkLst>
            <pc:docMk/>
            <pc:sldMk cId="4205725535" sldId="305"/>
            <ac:spMk id="2" creationId="{754945F4-0774-44E3-A376-448BAA05936D}"/>
          </ac:spMkLst>
        </pc:spChg>
        <pc:spChg chg="del mod">
          <ac:chgData name="Johan Bijnen" userId="453bfda6-428d-4426-b873-8eff4cc6a411" providerId="ADAL" clId="{A47EAA9D-8A0C-416A-AE7E-4A391043FAEF}" dt="2019-09-28T12:03:46.922" v="420" actId="478"/>
          <ac:spMkLst>
            <pc:docMk/>
            <pc:sldMk cId="4205725535" sldId="305"/>
            <ac:spMk id="4" creationId="{2F3ED7CF-5FA8-4551-AF94-0BE09417CEEC}"/>
          </ac:spMkLst>
        </pc:spChg>
        <pc:spChg chg="add del">
          <ac:chgData name="Johan Bijnen" userId="453bfda6-428d-4426-b873-8eff4cc6a411" providerId="ADAL" clId="{A47EAA9D-8A0C-416A-AE7E-4A391043FAEF}" dt="2019-09-28T11:43:34.269" v="337"/>
          <ac:spMkLst>
            <pc:docMk/>
            <pc:sldMk cId="4205725535" sldId="305"/>
            <ac:spMk id="8" creationId="{A8F9337F-5E5A-4EA8-8F1B-9743EB111FB5}"/>
          </ac:spMkLst>
        </pc:spChg>
        <pc:spChg chg="add del">
          <ac:chgData name="Johan Bijnen" userId="453bfda6-428d-4426-b873-8eff4cc6a411" providerId="ADAL" clId="{A47EAA9D-8A0C-416A-AE7E-4A391043FAEF}" dt="2019-09-28T11:43:34.269" v="337"/>
          <ac:spMkLst>
            <pc:docMk/>
            <pc:sldMk cId="4205725535" sldId="305"/>
            <ac:spMk id="9" creationId="{5A446C86-9EDB-4F53-ACB5-597069F1EDDB}"/>
          </ac:spMkLst>
        </pc:spChg>
        <pc:spChg chg="add del">
          <ac:chgData name="Johan Bijnen" userId="453bfda6-428d-4426-b873-8eff4cc6a411" providerId="ADAL" clId="{A47EAA9D-8A0C-416A-AE7E-4A391043FAEF}" dt="2019-09-28T11:43:34.269" v="337"/>
          <ac:spMkLst>
            <pc:docMk/>
            <pc:sldMk cId="4205725535" sldId="305"/>
            <ac:spMk id="10" creationId="{73789B0A-9BFF-451F-BE28-C98BD383C766}"/>
          </ac:spMkLst>
        </pc:spChg>
        <pc:spChg chg="add del">
          <ac:chgData name="Johan Bijnen" userId="453bfda6-428d-4426-b873-8eff4cc6a411" providerId="ADAL" clId="{A47EAA9D-8A0C-416A-AE7E-4A391043FAEF}" dt="2019-09-28T11:43:34.269" v="337"/>
          <ac:spMkLst>
            <pc:docMk/>
            <pc:sldMk cId="4205725535" sldId="305"/>
            <ac:spMk id="11" creationId="{6F7C6762-3854-4B10-AC6D-9A8D9AB2C6EE}"/>
          </ac:spMkLst>
        </pc:spChg>
        <pc:spChg chg="add del">
          <ac:chgData name="Johan Bijnen" userId="453bfda6-428d-4426-b873-8eff4cc6a411" providerId="ADAL" clId="{A47EAA9D-8A0C-416A-AE7E-4A391043FAEF}" dt="2019-09-28T11:43:34.269" v="337"/>
          <ac:spMkLst>
            <pc:docMk/>
            <pc:sldMk cId="4205725535" sldId="305"/>
            <ac:spMk id="12" creationId="{A4EF861A-08ED-4BDA-ADC5-AE10365F9918}"/>
          </ac:spMkLst>
        </pc:spChg>
        <pc:spChg chg="add del">
          <ac:chgData name="Johan Bijnen" userId="453bfda6-428d-4426-b873-8eff4cc6a411" providerId="ADAL" clId="{A47EAA9D-8A0C-416A-AE7E-4A391043FAEF}" dt="2019-09-28T11:43:34.269" v="337"/>
          <ac:spMkLst>
            <pc:docMk/>
            <pc:sldMk cId="4205725535" sldId="305"/>
            <ac:spMk id="13" creationId="{3EE8B1A5-537A-40B0-9EFC-DDA2A255D15B}"/>
          </ac:spMkLst>
        </pc:spChg>
        <pc:spChg chg="add del mod">
          <ac:chgData name="Johan Bijnen" userId="453bfda6-428d-4426-b873-8eff4cc6a411" providerId="ADAL" clId="{A47EAA9D-8A0C-416A-AE7E-4A391043FAEF}" dt="2019-09-28T11:49:44.559" v="377" actId="478"/>
          <ac:spMkLst>
            <pc:docMk/>
            <pc:sldMk cId="4205725535" sldId="305"/>
            <ac:spMk id="15" creationId="{9E793221-2402-4A98-A036-F7594EB7AC16}"/>
          </ac:spMkLst>
        </pc:spChg>
        <pc:spChg chg="add mod">
          <ac:chgData name="Johan Bijnen" userId="453bfda6-428d-4426-b873-8eff4cc6a411" providerId="ADAL" clId="{A47EAA9D-8A0C-416A-AE7E-4A391043FAEF}" dt="2019-09-28T12:16:59.053" v="575" actId="1076"/>
          <ac:spMkLst>
            <pc:docMk/>
            <pc:sldMk cId="4205725535" sldId="305"/>
            <ac:spMk id="16" creationId="{AB2B8FE3-D910-4CB0-BC15-E7D175F3CC28}"/>
          </ac:spMkLst>
        </pc:spChg>
        <pc:spChg chg="add mod">
          <ac:chgData name="Johan Bijnen" userId="453bfda6-428d-4426-b873-8eff4cc6a411" providerId="ADAL" clId="{A47EAA9D-8A0C-416A-AE7E-4A391043FAEF}" dt="2019-09-28T12:27:00.118" v="649" actId="1076"/>
          <ac:spMkLst>
            <pc:docMk/>
            <pc:sldMk cId="4205725535" sldId="305"/>
            <ac:spMk id="17" creationId="{FC36AF4B-1856-454E-BD57-433D64886F9C}"/>
          </ac:spMkLst>
        </pc:spChg>
        <pc:spChg chg="add del mod">
          <ac:chgData name="Johan Bijnen" userId="453bfda6-428d-4426-b873-8eff4cc6a411" providerId="ADAL" clId="{A47EAA9D-8A0C-416A-AE7E-4A391043FAEF}" dt="2019-09-28T12:04:46.359" v="433" actId="478"/>
          <ac:spMkLst>
            <pc:docMk/>
            <pc:sldMk cId="4205725535" sldId="305"/>
            <ac:spMk id="18" creationId="{E858CC7C-5CAC-48A1-9F30-E2943FF07373}"/>
          </ac:spMkLst>
        </pc:spChg>
        <pc:spChg chg="add del mod">
          <ac:chgData name="Johan Bijnen" userId="453bfda6-428d-4426-b873-8eff4cc6a411" providerId="ADAL" clId="{A47EAA9D-8A0C-416A-AE7E-4A391043FAEF}" dt="2019-09-28T11:53:53.019" v="406"/>
          <ac:spMkLst>
            <pc:docMk/>
            <pc:sldMk cId="4205725535" sldId="305"/>
            <ac:spMk id="19" creationId="{D48E9876-145F-4ACC-816B-8ADC20404283}"/>
          </ac:spMkLst>
        </pc:spChg>
        <pc:spChg chg="add mod">
          <ac:chgData name="Johan Bijnen" userId="453bfda6-428d-4426-b873-8eff4cc6a411" providerId="ADAL" clId="{A47EAA9D-8A0C-416A-AE7E-4A391043FAEF}" dt="2019-09-28T12:13:53.406" v="535" actId="1076"/>
          <ac:spMkLst>
            <pc:docMk/>
            <pc:sldMk cId="4205725535" sldId="305"/>
            <ac:spMk id="20" creationId="{0BCE3A43-82FC-45C4-88C2-BD7570081E40}"/>
          </ac:spMkLst>
        </pc:spChg>
        <pc:spChg chg="add mod">
          <ac:chgData name="Johan Bijnen" userId="453bfda6-428d-4426-b873-8eff4cc6a411" providerId="ADAL" clId="{A47EAA9D-8A0C-416A-AE7E-4A391043FAEF}" dt="2019-09-28T12:18:01.990" v="584" actId="14100"/>
          <ac:spMkLst>
            <pc:docMk/>
            <pc:sldMk cId="4205725535" sldId="305"/>
            <ac:spMk id="21" creationId="{5F0EF193-B720-4C30-85FB-786A6088524D}"/>
          </ac:spMkLst>
        </pc:spChg>
        <pc:spChg chg="add mod">
          <ac:chgData name="Johan Bijnen" userId="453bfda6-428d-4426-b873-8eff4cc6a411" providerId="ADAL" clId="{A47EAA9D-8A0C-416A-AE7E-4A391043FAEF}" dt="2019-09-28T12:25:56.374" v="641" actId="1076"/>
          <ac:spMkLst>
            <pc:docMk/>
            <pc:sldMk cId="4205725535" sldId="305"/>
            <ac:spMk id="22" creationId="{505DC19C-5C4E-4D6F-8844-41168FD43FF2}"/>
          </ac:spMkLst>
        </pc:spChg>
        <pc:spChg chg="add mod">
          <ac:chgData name="Johan Bijnen" userId="453bfda6-428d-4426-b873-8eff4cc6a411" providerId="ADAL" clId="{A47EAA9D-8A0C-416A-AE7E-4A391043FAEF}" dt="2019-09-29T10:31:00.062" v="3464" actId="120"/>
          <ac:spMkLst>
            <pc:docMk/>
            <pc:sldMk cId="4205725535" sldId="305"/>
            <ac:spMk id="23" creationId="{EC654AE3-171C-43EE-AF58-4FA5A2641842}"/>
          </ac:spMkLst>
        </pc:spChg>
        <pc:spChg chg="add mod">
          <ac:chgData name="Johan Bijnen" userId="453bfda6-428d-4426-b873-8eff4cc6a411" providerId="ADAL" clId="{A47EAA9D-8A0C-416A-AE7E-4A391043FAEF}" dt="2019-09-29T10:24:42.430" v="3423" actId="552"/>
          <ac:spMkLst>
            <pc:docMk/>
            <pc:sldMk cId="4205725535" sldId="305"/>
            <ac:spMk id="24" creationId="{86BA04AC-8340-4C80-A9E7-3EE785B3E1AC}"/>
          </ac:spMkLst>
        </pc:spChg>
        <pc:spChg chg="add mod">
          <ac:chgData name="Johan Bijnen" userId="453bfda6-428d-4426-b873-8eff4cc6a411" providerId="ADAL" clId="{A47EAA9D-8A0C-416A-AE7E-4A391043FAEF}" dt="2019-09-28T12:17:57.686" v="583" actId="1076"/>
          <ac:spMkLst>
            <pc:docMk/>
            <pc:sldMk cId="4205725535" sldId="305"/>
            <ac:spMk id="31" creationId="{D2383740-33A7-4436-B3D4-7E590710A2B0}"/>
          </ac:spMkLst>
        </pc:spChg>
        <pc:spChg chg="add del">
          <ac:chgData name="Johan Bijnen" userId="453bfda6-428d-4426-b873-8eff4cc6a411" providerId="ADAL" clId="{A47EAA9D-8A0C-416A-AE7E-4A391043FAEF}" dt="2019-09-28T12:08:56.904" v="511"/>
          <ac:spMkLst>
            <pc:docMk/>
            <pc:sldMk cId="4205725535" sldId="305"/>
            <ac:spMk id="32" creationId="{6AF18403-AA1C-47EB-985B-3C11D122FC1D}"/>
          </ac:spMkLst>
        </pc:spChg>
        <pc:spChg chg="add mod">
          <ac:chgData name="Johan Bijnen" userId="453bfda6-428d-4426-b873-8eff4cc6a411" providerId="ADAL" clId="{A47EAA9D-8A0C-416A-AE7E-4A391043FAEF}" dt="2019-09-28T12:26:01.439" v="642" actId="1076"/>
          <ac:spMkLst>
            <pc:docMk/>
            <pc:sldMk cId="4205725535" sldId="305"/>
            <ac:spMk id="33" creationId="{49CE884F-9312-4FC3-B033-C389410F0990}"/>
          </ac:spMkLst>
        </pc:spChg>
        <pc:spChg chg="add mod">
          <ac:chgData name="Johan Bijnen" userId="453bfda6-428d-4426-b873-8eff4cc6a411" providerId="ADAL" clId="{A47EAA9D-8A0C-416A-AE7E-4A391043FAEF}" dt="2019-09-28T12:13:05.333" v="528" actId="255"/>
          <ac:spMkLst>
            <pc:docMk/>
            <pc:sldMk cId="4205725535" sldId="305"/>
            <ac:spMk id="36" creationId="{7C8BB470-7BAC-4DB9-B8D0-58B9CF5CA216}"/>
          </ac:spMkLst>
        </pc:spChg>
        <pc:spChg chg="add mod">
          <ac:chgData name="Johan Bijnen" userId="453bfda6-428d-4426-b873-8eff4cc6a411" providerId="ADAL" clId="{A47EAA9D-8A0C-416A-AE7E-4A391043FAEF}" dt="2019-09-28T12:13:38.070" v="533" actId="1076"/>
          <ac:spMkLst>
            <pc:docMk/>
            <pc:sldMk cId="4205725535" sldId="305"/>
            <ac:spMk id="37" creationId="{FA180F68-08BD-4F7E-89E5-9AEE27A9F625}"/>
          </ac:spMkLst>
        </pc:spChg>
        <pc:spChg chg="mod">
          <ac:chgData name="Johan Bijnen" userId="453bfda6-428d-4426-b873-8eff4cc6a411" providerId="ADAL" clId="{A47EAA9D-8A0C-416A-AE7E-4A391043FAEF}" dt="2019-09-28T14:35:26.958" v="1980" actId="6549"/>
          <ac:spMkLst>
            <pc:docMk/>
            <pc:sldMk cId="4205725535" sldId="305"/>
            <ac:spMk id="31746" creationId="{00000000-0000-0000-0000-000000000000}"/>
          </ac:spMkLst>
        </pc:spChg>
        <pc:spChg chg="del mod">
          <ac:chgData name="Johan Bijnen" userId="453bfda6-428d-4426-b873-8eff4cc6a411" providerId="ADAL" clId="{A47EAA9D-8A0C-416A-AE7E-4A391043FAEF}" dt="2019-09-28T15:09:44.392" v="2153" actId="478"/>
          <ac:spMkLst>
            <pc:docMk/>
            <pc:sldMk cId="4205725535" sldId="305"/>
            <ac:spMk id="31747" creationId="{00000000-0000-0000-0000-000000000000}"/>
          </ac:spMkLst>
        </pc:spChg>
        <pc:graphicFrameChg chg="add del">
          <ac:chgData name="Johan Bijnen" userId="453bfda6-428d-4426-b873-8eff4cc6a411" providerId="ADAL" clId="{A47EAA9D-8A0C-416A-AE7E-4A391043FAEF}" dt="2019-09-28T11:43:34.269" v="337"/>
          <ac:graphicFrameMkLst>
            <pc:docMk/>
            <pc:sldMk cId="4205725535" sldId="305"/>
            <ac:graphicFrameMk id="7" creationId="{664141EE-4410-4BE9-A724-35C3DCD65583}"/>
          </ac:graphicFrameMkLst>
        </pc:graphicFrameChg>
        <pc:graphicFrameChg chg="add del mod modGraphic">
          <ac:chgData name="Johan Bijnen" userId="453bfda6-428d-4426-b873-8eff4cc6a411" providerId="ADAL" clId="{A47EAA9D-8A0C-416A-AE7E-4A391043FAEF}" dt="2019-09-28T12:12:01.524" v="518" actId="478"/>
          <ac:graphicFrameMkLst>
            <pc:docMk/>
            <pc:sldMk cId="4205725535" sldId="305"/>
            <ac:graphicFrameMk id="14" creationId="{1155950C-5275-4A1F-9E84-E87A843C2DF6}"/>
          </ac:graphicFrameMkLst>
        </pc:graphicFrameChg>
        <pc:picChg chg="del mod">
          <ac:chgData name="Johan Bijnen" userId="453bfda6-428d-4426-b873-8eff4cc6a411" providerId="ADAL" clId="{A47EAA9D-8A0C-416A-AE7E-4A391043FAEF}" dt="2019-09-28T11:39:20.946" v="335" actId="478"/>
          <ac:picMkLst>
            <pc:docMk/>
            <pc:sldMk cId="4205725535" sldId="305"/>
            <ac:picMk id="3" creationId="{3654C26B-EB43-4FF4-8DA7-833EF6C9F132}"/>
          </ac:picMkLst>
        </pc:picChg>
        <pc:picChg chg="add del mod">
          <ac:chgData name="Johan Bijnen" userId="453bfda6-428d-4426-b873-8eff4cc6a411" providerId="ADAL" clId="{A47EAA9D-8A0C-416A-AE7E-4A391043FAEF}" dt="2019-09-28T11:01:26.686" v="318"/>
          <ac:picMkLst>
            <pc:docMk/>
            <pc:sldMk cId="4205725535" sldId="305"/>
            <ac:picMk id="5" creationId="{4F91A4C5-5B24-4EE5-AFE1-89F24AA73B68}"/>
          </ac:picMkLst>
        </pc:picChg>
        <pc:picChg chg="add del mod">
          <ac:chgData name="Johan Bijnen" userId="453bfda6-428d-4426-b873-8eff4cc6a411" providerId="ADAL" clId="{A47EAA9D-8A0C-416A-AE7E-4A391043FAEF}" dt="2019-09-28T15:08:05.864" v="2117" actId="478"/>
          <ac:picMkLst>
            <pc:docMk/>
            <pc:sldMk cId="4205725535" sldId="305"/>
            <ac:picMk id="6" creationId="{B19913B7-AA6F-46F2-A1D5-4058191249AD}"/>
          </ac:picMkLst>
        </pc:picChg>
        <pc:picChg chg="add mod modCrop">
          <ac:chgData name="Johan Bijnen" userId="453bfda6-428d-4426-b873-8eff4cc6a411" providerId="ADAL" clId="{A47EAA9D-8A0C-416A-AE7E-4A391043FAEF}" dt="2019-09-29T08:31:48.514" v="2985" actId="732"/>
          <ac:picMkLst>
            <pc:docMk/>
            <pc:sldMk cId="4205725535" sldId="305"/>
            <ac:picMk id="34" creationId="{9EA3D932-F213-4F1F-949D-A61918E41D59}"/>
          </ac:picMkLst>
        </pc:picChg>
        <pc:picChg chg="add del">
          <ac:chgData name="Johan Bijnen" userId="453bfda6-428d-4426-b873-8eff4cc6a411" providerId="ADAL" clId="{A47EAA9D-8A0C-416A-AE7E-4A391043FAEF}" dt="2019-09-28T12:12:23.751" v="522"/>
          <ac:picMkLst>
            <pc:docMk/>
            <pc:sldMk cId="4205725535" sldId="305"/>
            <ac:picMk id="35" creationId="{7E33607C-33E8-43A5-84B4-A3C5BC60935A}"/>
          </ac:picMkLst>
        </pc:picChg>
        <pc:picChg chg="add del">
          <ac:chgData name="Johan Bijnen" userId="453bfda6-428d-4426-b873-8eff4cc6a411" providerId="ADAL" clId="{A47EAA9D-8A0C-416A-AE7E-4A391043FAEF}" dt="2019-09-28T11:43:34.269" v="337"/>
          <ac:picMkLst>
            <pc:docMk/>
            <pc:sldMk cId="4205725535" sldId="305"/>
            <ac:picMk id="2049" creationId="{D3176C93-58F4-4F9C-A244-8B80C79BC83C}"/>
          </ac:picMkLst>
        </pc:picChg>
        <pc:picChg chg="add del">
          <ac:chgData name="Johan Bijnen" userId="453bfda6-428d-4426-b873-8eff4cc6a411" providerId="ADAL" clId="{A47EAA9D-8A0C-416A-AE7E-4A391043FAEF}" dt="2019-09-28T11:43:34.269" v="337"/>
          <ac:picMkLst>
            <pc:docMk/>
            <pc:sldMk cId="4205725535" sldId="305"/>
            <ac:picMk id="2050" creationId="{0C223E75-E974-4A60-89EB-581462867E4D}"/>
          </ac:picMkLst>
        </pc:picChg>
        <pc:picChg chg="add mod">
          <ac:chgData name="Johan Bijnen" userId="453bfda6-428d-4426-b873-8eff4cc6a411" providerId="ADAL" clId="{A47EAA9D-8A0C-416A-AE7E-4A391043FAEF}" dt="2019-09-28T12:15:39.270" v="557" actId="14100"/>
          <ac:picMkLst>
            <pc:docMk/>
            <pc:sldMk cId="4205725535" sldId="305"/>
            <ac:picMk id="2057" creationId="{D7EA4C5C-F45D-4084-AB6E-0E256F11CBF6}"/>
          </ac:picMkLst>
        </pc:picChg>
        <pc:picChg chg="add mod">
          <ac:chgData name="Johan Bijnen" userId="453bfda6-428d-4426-b873-8eff4cc6a411" providerId="ADAL" clId="{A47EAA9D-8A0C-416A-AE7E-4A391043FAEF}" dt="2019-09-28T12:24:04.735" v="615" actId="1076"/>
          <ac:picMkLst>
            <pc:docMk/>
            <pc:sldMk cId="4205725535" sldId="305"/>
            <ac:picMk id="2058" creationId="{B13EEEC8-2B20-455F-BBA1-2F7CE83C000F}"/>
          </ac:picMkLst>
        </pc:picChg>
        <pc:picChg chg="del">
          <ac:chgData name="Johan Bijnen" userId="453bfda6-428d-4426-b873-8eff4cc6a411" providerId="ADAL" clId="{A47EAA9D-8A0C-416A-AE7E-4A391043FAEF}" dt="2019-09-28T15:09:46.174" v="2154" actId="478"/>
          <ac:picMkLst>
            <pc:docMk/>
            <pc:sldMk cId="4205725535" sldId="305"/>
            <ac:picMk id="31749" creationId="{00000000-0000-0000-0000-000000000000}"/>
          </ac:picMkLst>
        </pc:picChg>
      </pc:sldChg>
      <pc:sldChg chg="addSp delSp modSp add modTransition modAnim">
        <pc:chgData name="Johan Bijnen" userId="453bfda6-428d-4426-b873-8eff4cc6a411" providerId="ADAL" clId="{A47EAA9D-8A0C-416A-AE7E-4A391043FAEF}" dt="2019-09-29T10:59:20.029" v="3506"/>
        <pc:sldMkLst>
          <pc:docMk/>
          <pc:sldMk cId="2660044114" sldId="306"/>
        </pc:sldMkLst>
        <pc:spChg chg="add mod">
          <ac:chgData name="Johan Bijnen" userId="453bfda6-428d-4426-b873-8eff4cc6a411" providerId="ADAL" clId="{A47EAA9D-8A0C-416A-AE7E-4A391043FAEF}" dt="2019-09-29T10:58:51.188" v="3504" actId="1076"/>
          <ac:spMkLst>
            <pc:docMk/>
            <pc:sldMk cId="2660044114" sldId="306"/>
            <ac:spMk id="2" creationId="{07CF4171-1D60-4D04-8152-EA0E9BB87F04}"/>
          </ac:spMkLst>
        </pc:spChg>
        <pc:spChg chg="add del mod">
          <ac:chgData name="Johan Bijnen" userId="453bfda6-428d-4426-b873-8eff4cc6a411" providerId="ADAL" clId="{A47EAA9D-8A0C-416A-AE7E-4A391043FAEF}" dt="2019-09-28T14:05:56.575" v="1551"/>
          <ac:spMkLst>
            <pc:docMk/>
            <pc:sldMk cId="2660044114" sldId="306"/>
            <ac:spMk id="2" creationId="{7F049BA5-9495-446D-85D3-6B52896D734B}"/>
          </ac:spMkLst>
        </pc:spChg>
        <pc:spChg chg="add del mod">
          <ac:chgData name="Johan Bijnen" userId="453bfda6-428d-4426-b873-8eff4cc6a411" providerId="ADAL" clId="{A47EAA9D-8A0C-416A-AE7E-4A391043FAEF}" dt="2019-09-28T14:12:38.955" v="1581"/>
          <ac:spMkLst>
            <pc:docMk/>
            <pc:sldMk cId="2660044114" sldId="306"/>
            <ac:spMk id="4" creationId="{56F84928-F6C2-4DD2-AF4E-0E575BF4574B}"/>
          </ac:spMkLst>
        </pc:spChg>
        <pc:spChg chg="add mod">
          <ac:chgData name="Johan Bijnen" userId="453bfda6-428d-4426-b873-8eff4cc6a411" providerId="ADAL" clId="{A47EAA9D-8A0C-416A-AE7E-4A391043FAEF}" dt="2019-09-29T10:24:07.697" v="3421" actId="20577"/>
          <ac:spMkLst>
            <pc:docMk/>
            <pc:sldMk cId="2660044114" sldId="306"/>
            <ac:spMk id="7" creationId="{AF9E7DDB-B4B8-49B7-AD57-1608018C8AC7}"/>
          </ac:spMkLst>
        </pc:spChg>
        <pc:spChg chg="mod">
          <ac:chgData name="Johan Bijnen" userId="453bfda6-428d-4426-b873-8eff4cc6a411" providerId="ADAL" clId="{A47EAA9D-8A0C-416A-AE7E-4A391043FAEF}" dt="2019-09-28T14:25:23.819" v="1938" actId="1076"/>
          <ac:spMkLst>
            <pc:docMk/>
            <pc:sldMk cId="2660044114" sldId="306"/>
            <ac:spMk id="16" creationId="{AB2B8FE3-D910-4CB0-BC15-E7D175F3CC28}"/>
          </ac:spMkLst>
        </pc:spChg>
        <pc:spChg chg="mod">
          <ac:chgData name="Johan Bijnen" userId="453bfda6-428d-4426-b873-8eff4cc6a411" providerId="ADAL" clId="{A47EAA9D-8A0C-416A-AE7E-4A391043FAEF}" dt="2019-09-28T14:09:09.699" v="1563" actId="1076"/>
          <ac:spMkLst>
            <pc:docMk/>
            <pc:sldMk cId="2660044114" sldId="306"/>
            <ac:spMk id="17" creationId="{FC36AF4B-1856-454E-BD57-433D64886F9C}"/>
          </ac:spMkLst>
        </pc:spChg>
        <pc:spChg chg="mod">
          <ac:chgData name="Johan Bijnen" userId="453bfda6-428d-4426-b873-8eff4cc6a411" providerId="ADAL" clId="{A47EAA9D-8A0C-416A-AE7E-4A391043FAEF}" dt="2019-09-28T14:25:19.099" v="1937" actId="1076"/>
          <ac:spMkLst>
            <pc:docMk/>
            <pc:sldMk cId="2660044114" sldId="306"/>
            <ac:spMk id="20" creationId="{0BCE3A43-82FC-45C4-88C2-BD7570081E40}"/>
          </ac:spMkLst>
        </pc:spChg>
        <pc:spChg chg="mod">
          <ac:chgData name="Johan Bijnen" userId="453bfda6-428d-4426-b873-8eff4cc6a411" providerId="ADAL" clId="{A47EAA9D-8A0C-416A-AE7E-4A391043FAEF}" dt="2019-09-28T14:34:22.587" v="1965" actId="1076"/>
          <ac:spMkLst>
            <pc:docMk/>
            <pc:sldMk cId="2660044114" sldId="306"/>
            <ac:spMk id="21" creationId="{5F0EF193-B720-4C30-85FB-786A6088524D}"/>
          </ac:spMkLst>
        </pc:spChg>
        <pc:spChg chg="mod">
          <ac:chgData name="Johan Bijnen" userId="453bfda6-428d-4426-b873-8eff4cc6a411" providerId="ADAL" clId="{A47EAA9D-8A0C-416A-AE7E-4A391043FAEF}" dt="2019-09-28T14:22:52.403" v="1877" actId="14100"/>
          <ac:spMkLst>
            <pc:docMk/>
            <pc:sldMk cId="2660044114" sldId="306"/>
            <ac:spMk id="22" creationId="{505DC19C-5C4E-4D6F-8844-41168FD43FF2}"/>
          </ac:spMkLst>
        </pc:spChg>
        <pc:spChg chg="mod">
          <ac:chgData name="Johan Bijnen" userId="453bfda6-428d-4426-b873-8eff4cc6a411" providerId="ADAL" clId="{A47EAA9D-8A0C-416A-AE7E-4A391043FAEF}" dt="2019-09-28T14:24:46.555" v="1932" actId="1076"/>
          <ac:spMkLst>
            <pc:docMk/>
            <pc:sldMk cId="2660044114" sldId="306"/>
            <ac:spMk id="23" creationId="{EC654AE3-171C-43EE-AF58-4FA5A2641842}"/>
          </ac:spMkLst>
        </pc:spChg>
        <pc:spChg chg="mod">
          <ac:chgData name="Johan Bijnen" userId="453bfda6-428d-4426-b873-8eff4cc6a411" providerId="ADAL" clId="{A47EAA9D-8A0C-416A-AE7E-4A391043FAEF}" dt="2019-09-28T14:25:09.859" v="1935" actId="1076"/>
          <ac:spMkLst>
            <pc:docMk/>
            <pc:sldMk cId="2660044114" sldId="306"/>
            <ac:spMk id="31" creationId="{D2383740-33A7-4436-B3D4-7E590710A2B0}"/>
          </ac:spMkLst>
        </pc:spChg>
        <pc:spChg chg="mod">
          <ac:chgData name="Johan Bijnen" userId="453bfda6-428d-4426-b873-8eff4cc6a411" providerId="ADAL" clId="{A47EAA9D-8A0C-416A-AE7E-4A391043FAEF}" dt="2019-09-28T14:25:02.474" v="1934" actId="1076"/>
          <ac:spMkLst>
            <pc:docMk/>
            <pc:sldMk cId="2660044114" sldId="306"/>
            <ac:spMk id="33" creationId="{49CE884F-9312-4FC3-B033-C389410F0990}"/>
          </ac:spMkLst>
        </pc:spChg>
        <pc:spChg chg="mod">
          <ac:chgData name="Johan Bijnen" userId="453bfda6-428d-4426-b873-8eff4cc6a411" providerId="ADAL" clId="{A47EAA9D-8A0C-416A-AE7E-4A391043FAEF}" dt="2019-09-28T14:08:43.682" v="1559" actId="1076"/>
          <ac:spMkLst>
            <pc:docMk/>
            <pc:sldMk cId="2660044114" sldId="306"/>
            <ac:spMk id="36" creationId="{7C8BB470-7BAC-4DB9-B8D0-58B9CF5CA216}"/>
          </ac:spMkLst>
        </pc:spChg>
        <pc:spChg chg="mod">
          <ac:chgData name="Johan Bijnen" userId="453bfda6-428d-4426-b873-8eff4cc6a411" providerId="ADAL" clId="{A47EAA9D-8A0C-416A-AE7E-4A391043FAEF}" dt="2019-09-28T14:35:40.505" v="1981"/>
          <ac:spMkLst>
            <pc:docMk/>
            <pc:sldMk cId="2660044114" sldId="306"/>
            <ac:spMk id="31746" creationId="{00000000-0000-0000-0000-000000000000}"/>
          </ac:spMkLst>
        </pc:spChg>
        <pc:spChg chg="del mod">
          <ac:chgData name="Johan Bijnen" userId="453bfda6-428d-4426-b873-8eff4cc6a411" providerId="ADAL" clId="{A47EAA9D-8A0C-416A-AE7E-4A391043FAEF}" dt="2019-09-29T08:20:42.011" v="2965" actId="478"/>
          <ac:spMkLst>
            <pc:docMk/>
            <pc:sldMk cId="2660044114" sldId="306"/>
            <ac:spMk id="31747" creationId="{00000000-0000-0000-0000-000000000000}"/>
          </ac:spMkLst>
        </pc:spChg>
        <pc:graphicFrameChg chg="add del">
          <ac:chgData name="Johan Bijnen" userId="453bfda6-428d-4426-b873-8eff4cc6a411" providerId="ADAL" clId="{A47EAA9D-8A0C-416A-AE7E-4A391043FAEF}" dt="2019-09-28T14:05:45.315" v="1549" actId="478"/>
          <ac:graphicFrameMkLst>
            <pc:docMk/>
            <pc:sldMk cId="2660044114" sldId="306"/>
            <ac:graphicFrameMk id="19" creationId="{52A6B70F-10A6-4CC4-B5CD-AEF5BDDEEF95}"/>
          </ac:graphicFrameMkLst>
        </pc:graphicFrameChg>
        <pc:picChg chg="add del mod">
          <ac:chgData name="Johan Bijnen" userId="453bfda6-428d-4426-b873-8eff4cc6a411" providerId="ADAL" clId="{A47EAA9D-8A0C-416A-AE7E-4A391043FAEF}" dt="2019-09-28T14:12:33.183" v="1580" actId="478"/>
          <ac:picMkLst>
            <pc:docMk/>
            <pc:sldMk cId="2660044114" sldId="306"/>
            <ac:picMk id="3" creationId="{2552F22B-C491-47B0-8A2A-AAC8DC3F4050}"/>
          </ac:picMkLst>
        </pc:picChg>
        <pc:picChg chg="add del mod">
          <ac:chgData name="Johan Bijnen" userId="453bfda6-428d-4426-b873-8eff4cc6a411" providerId="ADAL" clId="{A47EAA9D-8A0C-416A-AE7E-4A391043FAEF}" dt="2019-09-28T14:15:35.111" v="1636" actId="478"/>
          <ac:picMkLst>
            <pc:docMk/>
            <pc:sldMk cId="2660044114" sldId="306"/>
            <ac:picMk id="5" creationId="{CC5D56C5-D9C9-4479-97E3-85E961D0DABC}"/>
          </ac:picMkLst>
        </pc:picChg>
        <pc:picChg chg="del">
          <ac:chgData name="Johan Bijnen" userId="453bfda6-428d-4426-b873-8eff4cc6a411" providerId="ADAL" clId="{A47EAA9D-8A0C-416A-AE7E-4A391043FAEF}" dt="2019-09-28T14:05:49.721" v="1550" actId="478"/>
          <ac:picMkLst>
            <pc:docMk/>
            <pc:sldMk cId="2660044114" sldId="306"/>
            <ac:picMk id="6" creationId="{B19913B7-AA6F-46F2-A1D5-4058191249AD}"/>
          </ac:picMkLst>
        </pc:picChg>
        <pc:picChg chg="mod modCrop">
          <ac:chgData name="Johan Bijnen" userId="453bfda6-428d-4426-b873-8eff4cc6a411" providerId="ADAL" clId="{A47EAA9D-8A0C-416A-AE7E-4A391043FAEF}" dt="2019-09-29T08:33:40.243" v="2993" actId="14100"/>
          <ac:picMkLst>
            <pc:docMk/>
            <pc:sldMk cId="2660044114" sldId="306"/>
            <ac:picMk id="34" creationId="{9EA3D932-F213-4F1F-949D-A61918E41D59}"/>
          </ac:picMkLst>
        </pc:picChg>
        <pc:picChg chg="mod">
          <ac:chgData name="Johan Bijnen" userId="453bfda6-428d-4426-b873-8eff4cc6a411" providerId="ADAL" clId="{A47EAA9D-8A0C-416A-AE7E-4A391043FAEF}" dt="2019-09-28T14:22:47.419" v="1876" actId="14100"/>
          <ac:picMkLst>
            <pc:docMk/>
            <pc:sldMk cId="2660044114" sldId="306"/>
            <ac:picMk id="2057" creationId="{D7EA4C5C-F45D-4084-AB6E-0E256F11CBF6}"/>
          </ac:picMkLst>
        </pc:picChg>
        <pc:picChg chg="mod">
          <ac:chgData name="Johan Bijnen" userId="453bfda6-428d-4426-b873-8eff4cc6a411" providerId="ADAL" clId="{A47EAA9D-8A0C-416A-AE7E-4A391043FAEF}" dt="2019-09-28T14:22:36.442" v="1874" actId="1076"/>
          <ac:picMkLst>
            <pc:docMk/>
            <pc:sldMk cId="2660044114" sldId="306"/>
            <ac:picMk id="2058" creationId="{B13EEEC8-2B20-455F-BBA1-2F7CE83C000F}"/>
          </ac:picMkLst>
        </pc:picChg>
        <pc:picChg chg="del">
          <ac:chgData name="Johan Bijnen" userId="453bfda6-428d-4426-b873-8eff4cc6a411" providerId="ADAL" clId="{A47EAA9D-8A0C-416A-AE7E-4A391043FAEF}" dt="2019-09-29T08:20:43.751" v="2966" actId="478"/>
          <ac:picMkLst>
            <pc:docMk/>
            <pc:sldMk cId="2660044114" sldId="306"/>
            <ac:picMk id="31749" creationId="{00000000-0000-0000-0000-000000000000}"/>
          </ac:picMkLst>
        </pc:picChg>
      </pc:sldChg>
      <pc:sldChg chg="addSp delSp modSp add">
        <pc:chgData name="Johan Bijnen" userId="453bfda6-428d-4426-b873-8eff4cc6a411" providerId="ADAL" clId="{A47EAA9D-8A0C-416A-AE7E-4A391043FAEF}" dt="2019-09-29T10:44:05.800" v="3473" actId="20577"/>
        <pc:sldMkLst>
          <pc:docMk/>
          <pc:sldMk cId="3751818600" sldId="307"/>
        </pc:sldMkLst>
        <pc:spChg chg="mod">
          <ac:chgData name="Johan Bijnen" userId="453bfda6-428d-4426-b873-8eff4cc6a411" providerId="ADAL" clId="{A47EAA9D-8A0C-416A-AE7E-4A391043FAEF}" dt="2019-09-29T10:44:05.800" v="3473" actId="20577"/>
          <ac:spMkLst>
            <pc:docMk/>
            <pc:sldMk cId="3751818600" sldId="307"/>
            <ac:spMk id="2" creationId="{00000000-0000-0000-0000-000000000000}"/>
          </ac:spMkLst>
        </pc:spChg>
        <pc:spChg chg="mod">
          <ac:chgData name="Johan Bijnen" userId="453bfda6-428d-4426-b873-8eff4cc6a411" providerId="ADAL" clId="{A47EAA9D-8A0C-416A-AE7E-4A391043FAEF}" dt="2019-09-28T15:14:41.443" v="2318" actId="20577"/>
          <ac:spMkLst>
            <pc:docMk/>
            <pc:sldMk cId="3751818600" sldId="307"/>
            <ac:spMk id="34818" creationId="{00000000-0000-0000-0000-000000000000}"/>
          </ac:spMkLst>
        </pc:spChg>
        <pc:graphicFrameChg chg="del">
          <ac:chgData name="Johan Bijnen" userId="453bfda6-428d-4426-b873-8eff4cc6a411" providerId="ADAL" clId="{A47EAA9D-8A0C-416A-AE7E-4A391043FAEF}" dt="2019-09-28T15:17:14.836" v="2319" actId="478"/>
          <ac:graphicFrameMkLst>
            <pc:docMk/>
            <pc:sldMk cId="3751818600" sldId="307"/>
            <ac:graphicFrameMk id="3" creationId="{00000000-0000-0000-0000-000000000000}"/>
          </ac:graphicFrameMkLst>
        </pc:graphicFrameChg>
        <pc:picChg chg="add mod">
          <ac:chgData name="Johan Bijnen" userId="453bfda6-428d-4426-b873-8eff4cc6a411" providerId="ADAL" clId="{A47EAA9D-8A0C-416A-AE7E-4A391043FAEF}" dt="2019-09-28T15:24:36.133" v="2639" actId="1076"/>
          <ac:picMkLst>
            <pc:docMk/>
            <pc:sldMk cId="3751818600" sldId="307"/>
            <ac:picMk id="7" creationId="{7A4C46A2-B446-483D-BFF9-6FBB278F6B8F}"/>
          </ac:picMkLst>
        </pc:picChg>
        <pc:picChg chg="add mod">
          <ac:chgData name="Johan Bijnen" userId="453bfda6-428d-4426-b873-8eff4cc6a411" providerId="ADAL" clId="{A47EAA9D-8A0C-416A-AE7E-4A391043FAEF}" dt="2019-09-28T15:24:37.982" v="2640" actId="1076"/>
          <ac:picMkLst>
            <pc:docMk/>
            <pc:sldMk cId="3751818600" sldId="307"/>
            <ac:picMk id="8" creationId="{36F11601-23A7-49F5-93DE-99DF1BA424BD}"/>
          </ac:picMkLst>
        </pc:picChg>
        <pc:picChg chg="del">
          <ac:chgData name="Johan Bijnen" userId="453bfda6-428d-4426-b873-8eff4cc6a411" providerId="ADAL" clId="{A47EAA9D-8A0C-416A-AE7E-4A391043FAEF}" dt="2019-09-28T15:17:17.731" v="2320" actId="478"/>
          <ac:picMkLst>
            <pc:docMk/>
            <pc:sldMk cId="3751818600" sldId="307"/>
            <ac:picMk id="34847" creationId="{00000000-0000-0000-0000-000000000000}"/>
          </ac:picMkLst>
        </pc:picChg>
      </pc:sldChg>
      <pc:sldChg chg="modSp add del modAnim">
        <pc:chgData name="Johan Bijnen" userId="453bfda6-428d-4426-b873-8eff4cc6a411" providerId="ADAL" clId="{A47EAA9D-8A0C-416A-AE7E-4A391043FAEF}" dt="2019-09-29T10:01:09.364" v="3228" actId="2696"/>
        <pc:sldMkLst>
          <pc:docMk/>
          <pc:sldMk cId="240273730" sldId="308"/>
        </pc:sldMkLst>
        <pc:spChg chg="mod">
          <ac:chgData name="Johan Bijnen" userId="453bfda6-428d-4426-b873-8eff4cc6a411" providerId="ADAL" clId="{A47EAA9D-8A0C-416A-AE7E-4A391043FAEF}" dt="2019-09-29T09:52:54.068" v="3189" actId="1076"/>
          <ac:spMkLst>
            <pc:docMk/>
            <pc:sldMk cId="240273730" sldId="308"/>
            <ac:spMk id="17" creationId="{FC36AF4B-1856-454E-BD57-433D64886F9C}"/>
          </ac:spMkLst>
        </pc:spChg>
        <pc:spChg chg="mod">
          <ac:chgData name="Johan Bijnen" userId="453bfda6-428d-4426-b873-8eff4cc6a411" providerId="ADAL" clId="{A47EAA9D-8A0C-416A-AE7E-4A391043FAEF}" dt="2019-09-29T09:58:35.043" v="3206" actId="1076"/>
          <ac:spMkLst>
            <pc:docMk/>
            <pc:sldMk cId="240273730" sldId="308"/>
            <ac:spMk id="21" creationId="{5F0EF193-B720-4C30-85FB-786A6088524D}"/>
          </ac:spMkLst>
        </pc:spChg>
        <pc:spChg chg="mod">
          <ac:chgData name="Johan Bijnen" userId="453bfda6-428d-4426-b873-8eff4cc6a411" providerId="ADAL" clId="{A47EAA9D-8A0C-416A-AE7E-4A391043FAEF}" dt="2019-09-29T10:00:57.429" v="3227" actId="20577"/>
          <ac:spMkLst>
            <pc:docMk/>
            <pc:sldMk cId="240273730" sldId="308"/>
            <ac:spMk id="24" creationId="{86BA04AC-8340-4C80-A9E7-3EE785B3E1AC}"/>
          </ac:spMkLst>
        </pc:spChg>
        <pc:spChg chg="mod">
          <ac:chgData name="Johan Bijnen" userId="453bfda6-428d-4426-b873-8eff4cc6a411" providerId="ADAL" clId="{A47EAA9D-8A0C-416A-AE7E-4A391043FAEF}" dt="2019-09-29T09:52:08.699" v="3185" actId="20577"/>
          <ac:spMkLst>
            <pc:docMk/>
            <pc:sldMk cId="240273730" sldId="308"/>
            <ac:spMk id="37" creationId="{FA180F68-08BD-4F7E-89E5-9AEE27A9F625}"/>
          </ac:spMkLst>
        </pc:spChg>
        <pc:picChg chg="mod">
          <ac:chgData name="Johan Bijnen" userId="453bfda6-428d-4426-b873-8eff4cc6a411" providerId="ADAL" clId="{A47EAA9D-8A0C-416A-AE7E-4A391043FAEF}" dt="2019-09-29T09:58:45.421" v="3207" actId="1076"/>
          <ac:picMkLst>
            <pc:docMk/>
            <pc:sldMk cId="240273730" sldId="308"/>
            <ac:picMk id="34" creationId="{9EA3D932-F213-4F1F-949D-A61918E41D59}"/>
          </ac:picMkLst>
        </pc:picChg>
      </pc:sldChg>
      <pc:sldChg chg="addSp delSp modSp add delAnim modAnim">
        <pc:chgData name="Johan Bijnen" userId="453bfda6-428d-4426-b873-8eff4cc6a411" providerId="ADAL" clId="{A47EAA9D-8A0C-416A-AE7E-4A391043FAEF}" dt="2019-09-29T10:57:35.779" v="3496"/>
        <pc:sldMkLst>
          <pc:docMk/>
          <pc:sldMk cId="240378771" sldId="308"/>
        </pc:sldMkLst>
        <pc:spChg chg="add mod">
          <ac:chgData name="Johan Bijnen" userId="453bfda6-428d-4426-b873-8eff4cc6a411" providerId="ADAL" clId="{A47EAA9D-8A0C-416A-AE7E-4A391043FAEF}" dt="2019-09-29T10:08:18.586" v="3320" actId="1076"/>
          <ac:spMkLst>
            <pc:docMk/>
            <pc:sldMk cId="240378771" sldId="308"/>
            <ac:spMk id="2" creationId="{5A0809C0-641B-4999-8C19-5831519BFCCD}"/>
          </ac:spMkLst>
        </pc:spChg>
        <pc:spChg chg="add del mod">
          <ac:chgData name="Johan Bijnen" userId="453bfda6-428d-4426-b873-8eff4cc6a411" providerId="ADAL" clId="{A47EAA9D-8A0C-416A-AE7E-4A391043FAEF}" dt="2019-09-29T10:57:26.092" v="3494" actId="1076"/>
          <ac:spMkLst>
            <pc:docMk/>
            <pc:sldMk cId="240378771" sldId="308"/>
            <ac:spMk id="3" creationId="{3318AD9B-EC82-47A0-9F0B-7D1ED008ECF7}"/>
          </ac:spMkLst>
        </pc:spChg>
        <pc:spChg chg="mod">
          <ac:chgData name="Johan Bijnen" userId="453bfda6-428d-4426-b873-8eff4cc6a411" providerId="ADAL" clId="{A47EAA9D-8A0C-416A-AE7E-4A391043FAEF}" dt="2019-09-29T10:05:14.867" v="3250" actId="20577"/>
          <ac:spMkLst>
            <pc:docMk/>
            <pc:sldMk cId="240378771" sldId="308"/>
            <ac:spMk id="16" creationId="{AB2B8FE3-D910-4CB0-BC15-E7D175F3CC28}"/>
          </ac:spMkLst>
        </pc:spChg>
        <pc:spChg chg="mod">
          <ac:chgData name="Johan Bijnen" userId="453bfda6-428d-4426-b873-8eff4cc6a411" providerId="ADAL" clId="{A47EAA9D-8A0C-416A-AE7E-4A391043FAEF}" dt="2019-09-29T10:08:37.690" v="3322" actId="1076"/>
          <ac:spMkLst>
            <pc:docMk/>
            <pc:sldMk cId="240378771" sldId="308"/>
            <ac:spMk id="17" creationId="{FC36AF4B-1856-454E-BD57-433D64886F9C}"/>
          </ac:spMkLst>
        </pc:spChg>
        <pc:spChg chg="mod">
          <ac:chgData name="Johan Bijnen" userId="453bfda6-428d-4426-b873-8eff4cc6a411" providerId="ADAL" clId="{A47EAA9D-8A0C-416A-AE7E-4A391043FAEF}" dt="2019-09-29T10:05:18.756" v="3253" actId="20577"/>
          <ac:spMkLst>
            <pc:docMk/>
            <pc:sldMk cId="240378771" sldId="308"/>
            <ac:spMk id="20" creationId="{0BCE3A43-82FC-45C4-88C2-BD7570081E40}"/>
          </ac:spMkLst>
        </pc:spChg>
        <pc:spChg chg="mod">
          <ac:chgData name="Johan Bijnen" userId="453bfda6-428d-4426-b873-8eff4cc6a411" providerId="ADAL" clId="{A47EAA9D-8A0C-416A-AE7E-4A391043FAEF}" dt="2019-09-29T10:30:47.224" v="3463" actId="120"/>
          <ac:spMkLst>
            <pc:docMk/>
            <pc:sldMk cId="240378771" sldId="308"/>
            <ac:spMk id="23" creationId="{EC654AE3-171C-43EE-AF58-4FA5A2641842}"/>
          </ac:spMkLst>
        </pc:spChg>
        <pc:spChg chg="mod">
          <ac:chgData name="Johan Bijnen" userId="453bfda6-428d-4426-b873-8eff4cc6a411" providerId="ADAL" clId="{A47EAA9D-8A0C-416A-AE7E-4A391043FAEF}" dt="2019-09-29T10:42:37.931" v="3468" actId="1076"/>
          <ac:spMkLst>
            <pc:docMk/>
            <pc:sldMk cId="240378771" sldId="308"/>
            <ac:spMk id="24" creationId="{86BA04AC-8340-4C80-A9E7-3EE785B3E1AC}"/>
          </ac:spMkLst>
        </pc:spChg>
        <pc:spChg chg="mod">
          <ac:chgData name="Johan Bijnen" userId="453bfda6-428d-4426-b873-8eff4cc6a411" providerId="ADAL" clId="{A47EAA9D-8A0C-416A-AE7E-4A391043FAEF}" dt="2019-09-29T10:04:38.067" v="3243" actId="20577"/>
          <ac:spMkLst>
            <pc:docMk/>
            <pc:sldMk cId="240378771" sldId="308"/>
            <ac:spMk id="31" creationId="{D2383740-33A7-4436-B3D4-7E590710A2B0}"/>
          </ac:spMkLst>
        </pc:spChg>
        <pc:spChg chg="mod">
          <ac:chgData name="Johan Bijnen" userId="453bfda6-428d-4426-b873-8eff4cc6a411" providerId="ADAL" clId="{A47EAA9D-8A0C-416A-AE7E-4A391043FAEF}" dt="2019-09-29T10:04:43.155" v="3246" actId="20577"/>
          <ac:spMkLst>
            <pc:docMk/>
            <pc:sldMk cId="240378771" sldId="308"/>
            <ac:spMk id="33" creationId="{49CE884F-9312-4FC3-B033-C389410F0990}"/>
          </ac:spMkLst>
        </pc:spChg>
        <pc:spChg chg="del mod">
          <ac:chgData name="Johan Bijnen" userId="453bfda6-428d-4426-b873-8eff4cc6a411" providerId="ADAL" clId="{A47EAA9D-8A0C-416A-AE7E-4A391043FAEF}" dt="2019-09-29T10:05:19.549" v="3255"/>
          <ac:spMkLst>
            <pc:docMk/>
            <pc:sldMk cId="240378771" sldId="308"/>
            <ac:spMk id="37" creationId="{FA180F68-08BD-4F7E-89E5-9AEE27A9F625}"/>
          </ac:spMkLst>
        </pc:spChg>
        <pc:spChg chg="mod">
          <ac:chgData name="Johan Bijnen" userId="453bfda6-428d-4426-b873-8eff4cc6a411" providerId="ADAL" clId="{A47EAA9D-8A0C-416A-AE7E-4A391043FAEF}" dt="2019-09-29T10:30:28.571" v="3462" actId="14100"/>
          <ac:spMkLst>
            <pc:docMk/>
            <pc:sldMk cId="240378771" sldId="308"/>
            <ac:spMk id="31746" creationId="{00000000-0000-0000-0000-000000000000}"/>
          </ac:spMkLst>
        </pc:spChg>
        <pc:picChg chg="mod">
          <ac:chgData name="Johan Bijnen" userId="453bfda6-428d-4426-b873-8eff4cc6a411" providerId="ADAL" clId="{A47EAA9D-8A0C-416A-AE7E-4A391043FAEF}" dt="2019-09-29T10:08:45.218" v="3323" actId="1076"/>
          <ac:picMkLst>
            <pc:docMk/>
            <pc:sldMk cId="240378771" sldId="308"/>
            <ac:picMk id="34" creationId="{9EA3D932-F213-4F1F-949D-A61918E41D59}"/>
          </ac:picMkLst>
        </pc:picChg>
      </pc:sldChg>
      <pc:sldChg chg="addSp delSp modSp add ord delAnim modAnim">
        <pc:chgData name="Johan Bijnen" userId="453bfda6-428d-4426-b873-8eff4cc6a411" providerId="ADAL" clId="{A47EAA9D-8A0C-416A-AE7E-4A391043FAEF}" dt="2019-09-29T12:08:58.710" v="3920" actId="1076"/>
        <pc:sldMkLst>
          <pc:docMk/>
          <pc:sldMk cId="3708714632" sldId="309"/>
        </pc:sldMkLst>
        <pc:spChg chg="del">
          <ac:chgData name="Johan Bijnen" userId="453bfda6-428d-4426-b873-8eff4cc6a411" providerId="ADAL" clId="{A47EAA9D-8A0C-416A-AE7E-4A391043FAEF}" dt="2019-09-29T11:58:35.679" v="3518" actId="478"/>
          <ac:spMkLst>
            <pc:docMk/>
            <pc:sldMk cId="3708714632" sldId="309"/>
            <ac:spMk id="2" creationId="{78DC6343-F2B6-4496-A7C2-575C35157B5E}"/>
          </ac:spMkLst>
        </pc:spChg>
        <pc:spChg chg="add mod">
          <ac:chgData name="Johan Bijnen" userId="453bfda6-428d-4426-b873-8eff4cc6a411" providerId="ADAL" clId="{A47EAA9D-8A0C-416A-AE7E-4A391043FAEF}" dt="2019-09-29T12:03:23.160" v="3906" actId="6549"/>
          <ac:spMkLst>
            <pc:docMk/>
            <pc:sldMk cId="3708714632" sldId="309"/>
            <ac:spMk id="3" creationId="{F3BFB715-6971-499E-861D-DE3AF0C0B801}"/>
          </ac:spMkLst>
        </pc:spChg>
        <pc:spChg chg="del mod">
          <ac:chgData name="Johan Bijnen" userId="453bfda6-428d-4426-b873-8eff4cc6a411" providerId="ADAL" clId="{A47EAA9D-8A0C-416A-AE7E-4A391043FAEF}" dt="2019-09-29T11:58:27.908" v="3516" actId="478"/>
          <ac:spMkLst>
            <pc:docMk/>
            <pc:sldMk cId="3708714632" sldId="309"/>
            <ac:spMk id="4" creationId="{8B93F4C5-1676-4C75-8190-5CD2963712B4}"/>
          </ac:spMkLst>
        </pc:spChg>
        <pc:spChg chg="del">
          <ac:chgData name="Johan Bijnen" userId="453bfda6-428d-4426-b873-8eff4cc6a411" providerId="ADAL" clId="{A47EAA9D-8A0C-416A-AE7E-4A391043FAEF}" dt="2019-09-29T11:58:22.832" v="3512" actId="478"/>
          <ac:spMkLst>
            <pc:docMk/>
            <pc:sldMk cId="3708714632" sldId="309"/>
            <ac:spMk id="6" creationId="{4C35D19E-3D25-4DE5-96D0-04382B58DB7B}"/>
          </ac:spMkLst>
        </pc:spChg>
        <pc:spChg chg="del mod">
          <ac:chgData name="Johan Bijnen" userId="453bfda6-428d-4426-b873-8eff4cc6a411" providerId="ADAL" clId="{A47EAA9D-8A0C-416A-AE7E-4A391043FAEF}" dt="2019-09-29T11:58:54.531" v="3530" actId="478"/>
          <ac:spMkLst>
            <pc:docMk/>
            <pc:sldMk cId="3708714632" sldId="309"/>
            <ac:spMk id="7" creationId="{2FEDC0A4-4FF3-486E-889A-780641B97C02}"/>
          </ac:spMkLst>
        </pc:spChg>
        <pc:spChg chg="del">
          <ac:chgData name="Johan Bijnen" userId="453bfda6-428d-4426-b873-8eff4cc6a411" providerId="ADAL" clId="{A47EAA9D-8A0C-416A-AE7E-4A391043FAEF}" dt="2019-09-29T11:58:20.418" v="3510" actId="478"/>
          <ac:spMkLst>
            <pc:docMk/>
            <pc:sldMk cId="3708714632" sldId="309"/>
            <ac:spMk id="8" creationId="{F095ACEB-0F86-49BB-A410-ED1E3BFFBD5A}"/>
          </ac:spMkLst>
        </pc:spChg>
        <pc:spChg chg="del">
          <ac:chgData name="Johan Bijnen" userId="453bfda6-428d-4426-b873-8eff4cc6a411" providerId="ADAL" clId="{A47EAA9D-8A0C-416A-AE7E-4A391043FAEF}" dt="2019-09-29T11:58:44.563" v="3523" actId="478"/>
          <ac:spMkLst>
            <pc:docMk/>
            <pc:sldMk cId="3708714632" sldId="309"/>
            <ac:spMk id="12" creationId="{14901BA6-73DF-4B70-BD6C-EA239E2FA5FC}"/>
          </ac:spMkLst>
        </pc:spChg>
        <pc:spChg chg="del">
          <ac:chgData name="Johan Bijnen" userId="453bfda6-428d-4426-b873-8eff4cc6a411" providerId="ADAL" clId="{A47EAA9D-8A0C-416A-AE7E-4A391043FAEF}" dt="2019-09-29T11:58:21.179" v="3511" actId="478"/>
          <ac:spMkLst>
            <pc:docMk/>
            <pc:sldMk cId="3708714632" sldId="309"/>
            <ac:spMk id="13" creationId="{AE9AB074-B13A-41A3-98C8-89BD5D516659}"/>
          </ac:spMkLst>
        </pc:spChg>
        <pc:spChg chg="del">
          <ac:chgData name="Johan Bijnen" userId="453bfda6-428d-4426-b873-8eff4cc6a411" providerId="ADAL" clId="{A47EAA9D-8A0C-416A-AE7E-4A391043FAEF}" dt="2019-09-29T11:58:31.367" v="3517" actId="478"/>
          <ac:spMkLst>
            <pc:docMk/>
            <pc:sldMk cId="3708714632" sldId="309"/>
            <ac:spMk id="16" creationId="{C9EBFF68-A94F-44BE-8A8C-FCB3B2DB4494}"/>
          </ac:spMkLst>
        </pc:spChg>
        <pc:spChg chg="del">
          <ac:chgData name="Johan Bijnen" userId="453bfda6-428d-4426-b873-8eff4cc6a411" providerId="ADAL" clId="{A47EAA9D-8A0C-416A-AE7E-4A391043FAEF}" dt="2019-09-29T11:58:25.435" v="3514" actId="478"/>
          <ac:spMkLst>
            <pc:docMk/>
            <pc:sldMk cId="3708714632" sldId="309"/>
            <ac:spMk id="17" creationId="{BB949119-EFE2-4BDB-A4FE-DFCD1550ED51}"/>
          </ac:spMkLst>
        </pc:spChg>
        <pc:spChg chg="del">
          <ac:chgData name="Johan Bijnen" userId="453bfda6-428d-4426-b873-8eff4cc6a411" providerId="ADAL" clId="{A47EAA9D-8A0C-416A-AE7E-4A391043FAEF}" dt="2019-09-29T11:58:38.057" v="3519" actId="478"/>
          <ac:spMkLst>
            <pc:docMk/>
            <pc:sldMk cId="3708714632" sldId="309"/>
            <ac:spMk id="18" creationId="{3C6AB408-52BF-4F64-8CF0-B6A0EDB556E1}"/>
          </ac:spMkLst>
        </pc:spChg>
        <pc:spChg chg="del">
          <ac:chgData name="Johan Bijnen" userId="453bfda6-428d-4426-b873-8eff4cc6a411" providerId="ADAL" clId="{A47EAA9D-8A0C-416A-AE7E-4A391043FAEF}" dt="2019-09-29T11:58:50.811" v="3528" actId="478"/>
          <ac:spMkLst>
            <pc:docMk/>
            <pc:sldMk cId="3708714632" sldId="309"/>
            <ac:spMk id="19" creationId="{2B53730D-BB5D-42B6-AAD3-D56E8CDB0CCE}"/>
          </ac:spMkLst>
        </pc:spChg>
        <pc:spChg chg="del mod">
          <ac:chgData name="Johan Bijnen" userId="453bfda6-428d-4426-b873-8eff4cc6a411" providerId="ADAL" clId="{A47EAA9D-8A0C-416A-AE7E-4A391043FAEF}" dt="2019-09-29T11:58:44.574" v="3525"/>
          <ac:spMkLst>
            <pc:docMk/>
            <pc:sldMk cId="3708714632" sldId="309"/>
            <ac:spMk id="20" creationId="{F3068F40-028D-4DC6-95C1-A6A2C4EB3ED3}"/>
          </ac:spMkLst>
        </pc:spChg>
        <pc:spChg chg="del mod">
          <ac:chgData name="Johan Bijnen" userId="453bfda6-428d-4426-b873-8eff4cc6a411" providerId="ADAL" clId="{A47EAA9D-8A0C-416A-AE7E-4A391043FAEF}" dt="2019-09-29T11:58:49.557" v="3527" actId="478"/>
          <ac:spMkLst>
            <pc:docMk/>
            <pc:sldMk cId="3708714632" sldId="309"/>
            <ac:spMk id="21" creationId="{77A417D4-09CE-4401-9A4A-67E34CE48E56}"/>
          </ac:spMkLst>
        </pc:spChg>
        <pc:picChg chg="add mod">
          <ac:chgData name="Johan Bijnen" userId="453bfda6-428d-4426-b873-8eff4cc6a411" providerId="ADAL" clId="{A47EAA9D-8A0C-416A-AE7E-4A391043FAEF}" dt="2019-09-29T12:08:58.710" v="3920" actId="1076"/>
          <ac:picMkLst>
            <pc:docMk/>
            <pc:sldMk cId="3708714632" sldId="309"/>
            <ac:picMk id="5" creationId="{D385D12C-DC10-48E0-B28E-62981587232C}"/>
          </ac:picMkLst>
        </pc:picChg>
        <pc:picChg chg="del">
          <ac:chgData name="Johan Bijnen" userId="453bfda6-428d-4426-b873-8eff4cc6a411" providerId="ADAL" clId="{A47EAA9D-8A0C-416A-AE7E-4A391043FAEF}" dt="2019-09-29T11:58:16.741" v="3509" actId="478"/>
          <ac:picMkLst>
            <pc:docMk/>
            <pc:sldMk cId="3708714632" sldId="309"/>
            <ac:picMk id="9" creationId="{175F8CB6-E48F-45AB-A62F-24538C44A8BC}"/>
          </ac:picMkLst>
        </pc:picChg>
        <pc:picChg chg="add mod">
          <ac:chgData name="Johan Bijnen" userId="453bfda6-428d-4426-b873-8eff4cc6a411" providerId="ADAL" clId="{A47EAA9D-8A0C-416A-AE7E-4A391043FAEF}" dt="2019-09-29T12:08:50.919" v="3919" actId="14100"/>
          <ac:picMkLst>
            <pc:docMk/>
            <pc:sldMk cId="3708714632" sldId="309"/>
            <ac:picMk id="10" creationId="{9E1B4143-EF42-4C92-875B-BF2D3CC76D6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75935-8CDD-4E05-A213-58A54FC0DC11}" type="datetimeFigureOut">
              <a:rPr lang="nl-NL" smtClean="0"/>
              <a:t>2-9-2020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841B3-8417-49B3-9079-61322B9F2B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8266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2A4CE-9B9A-4CE3-8A87-ACEDF22AEF13}" type="datetimeFigureOut">
              <a:rPr lang="nl-NL"/>
              <a:pPr>
                <a:defRPr/>
              </a:pPr>
              <a:t>2-9-2020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29AA7-36D2-468C-ABCB-F4F99D37004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38095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D2B4D-0E01-4B46-95E4-241E39DA6B65}" type="datetimeFigureOut">
              <a:rPr lang="nl-NL"/>
              <a:pPr>
                <a:defRPr/>
              </a:pPr>
              <a:t>2-9-2020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0D544-A731-4148-B8F0-F9623DC73C3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06888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F5151-EF31-40F4-80D0-3F983AD131B9}" type="datetimeFigureOut">
              <a:rPr lang="nl-NL"/>
              <a:pPr>
                <a:defRPr/>
              </a:pPr>
              <a:t>2-9-2020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34A8F-4624-49C3-BB29-83485CA6F16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9694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3EFF3-598F-4F9C-900E-357972E2178A}" type="datetimeFigureOut">
              <a:rPr lang="nl-NL"/>
              <a:pPr>
                <a:defRPr/>
              </a:pPr>
              <a:t>2-9-2020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4741A-6507-4396-8944-24A06EA7311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34722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8CE87-5D6F-4DDA-B3D8-233B6ADD8F04}" type="datetimeFigureOut">
              <a:rPr lang="nl-NL"/>
              <a:pPr>
                <a:defRPr/>
              </a:pPr>
              <a:t>2-9-2020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149A8-8BFD-4866-8A8E-1616635F976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79708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EAFF9-6987-40B3-A495-A3AFE9C42BE1}" type="datetimeFigureOut">
              <a:rPr lang="nl-NL"/>
              <a:pPr>
                <a:defRPr/>
              </a:pPr>
              <a:t>2-9-2020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879CF-CB65-4CF6-9A54-213BFF6EB02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8254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B8429-36DC-4213-9F39-CE9B9E60780A}" type="datetimeFigureOut">
              <a:rPr lang="nl-NL"/>
              <a:pPr>
                <a:defRPr/>
              </a:pPr>
              <a:t>2-9-2020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2FCB3-AA39-4DC9-A354-0706905E0DB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36641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4DE2D-8B8C-4A3C-BEB1-C9ED3D6B52B0}" type="datetimeFigureOut">
              <a:rPr lang="nl-NL"/>
              <a:pPr>
                <a:defRPr/>
              </a:pPr>
              <a:t>2-9-2020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160E3-EC7A-44DC-82D6-C0A190D3D46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40146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C8744-FD65-470A-AAA0-1AD5D93AE48B}" type="datetimeFigureOut">
              <a:rPr lang="nl-NL"/>
              <a:pPr>
                <a:defRPr/>
              </a:pPr>
              <a:t>2-9-2020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5A4B1-0815-4394-BC76-4DB7A0F78E4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50792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593AE-9BEC-4625-9B11-FFF3F8D1846D}" type="datetimeFigureOut">
              <a:rPr lang="nl-NL"/>
              <a:pPr>
                <a:defRPr/>
              </a:pPr>
              <a:t>2-9-2020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CC0A6-85BF-4572-B11F-154512272DF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49298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DB48-A9B1-410E-845A-FAD395C05A7A}" type="datetimeFigureOut">
              <a:rPr lang="nl-NL"/>
              <a:pPr>
                <a:defRPr/>
              </a:pPr>
              <a:t>2-9-2020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5CBD9-B125-4032-8E81-8B11951E813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36181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99D023F-9AA1-463C-8AC0-6F054CDA7D34}" type="datetimeFigureOut">
              <a:rPr lang="nl-NL"/>
              <a:pPr>
                <a:defRPr/>
              </a:pPr>
              <a:t>2-9-2020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EA48B8A6-1CF3-46C7-81A1-E6032DB5144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el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eaLnBrk="1" hangingPunct="1"/>
            <a:r>
              <a:rPr lang="en-US" altLang="nl-NL" sz="4000" dirty="0" err="1">
                <a:solidFill>
                  <a:srgbClr val="54BDF2"/>
                </a:solidFill>
              </a:rPr>
              <a:t>Indexcijfers</a:t>
            </a:r>
            <a:r>
              <a:rPr lang="en-US" altLang="nl-NL" sz="4000" dirty="0">
                <a:solidFill>
                  <a:srgbClr val="54BDF2"/>
                </a:solidFill>
              </a:rPr>
              <a:t> </a:t>
            </a:r>
            <a:endParaRPr lang="nl-NL" altLang="nl-NL" sz="4000" dirty="0">
              <a:solidFill>
                <a:srgbClr val="54BDF2"/>
              </a:solidFill>
            </a:endParaRP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78DC6343-F2B6-4496-A7C2-575C35157B5E}"/>
              </a:ext>
            </a:extLst>
          </p:cNvPr>
          <p:cNvSpPr/>
          <p:nvPr/>
        </p:nvSpPr>
        <p:spPr>
          <a:xfrm>
            <a:off x="971600" y="3136900"/>
            <a:ext cx="79746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nl-NL" altLang="nl-NL" sz="2000" dirty="0"/>
              <a:t>Met indexcijfers kun je makkelijk veranderingen vergelijken.</a:t>
            </a:r>
          </a:p>
          <a:p>
            <a:pPr eaLnBrk="1" hangingPunct="1">
              <a:buFont typeface="Arial" charset="0"/>
              <a:buNone/>
            </a:pPr>
            <a:endParaRPr lang="nl-NL" altLang="nl-NL" sz="2000" dirty="0"/>
          </a:p>
          <a:p>
            <a:pPr eaLnBrk="1" hangingPunct="1">
              <a:buFont typeface="Arial" charset="0"/>
              <a:buNone/>
            </a:pPr>
            <a:r>
              <a:rPr lang="nl-NL" altLang="nl-NL" sz="2000" dirty="0"/>
              <a:t>Een indexcijfer laat namelijk een procentuele verandering zien ten opzichte van een bepaalde periode.</a:t>
            </a:r>
            <a:br>
              <a:rPr lang="nl-NL" altLang="nl-NL" sz="2000" dirty="0"/>
            </a:br>
            <a:endParaRPr lang="nl-NL" altLang="nl-NL" sz="2000" dirty="0"/>
          </a:p>
          <a:p>
            <a:pPr eaLnBrk="1" hangingPunct="1">
              <a:buFont typeface="Arial" charset="0"/>
              <a:buNone/>
            </a:pPr>
            <a:r>
              <a:rPr lang="nl-NL" altLang="nl-NL" sz="2000" dirty="0"/>
              <a:t>Die periode heet het </a:t>
            </a:r>
            <a:r>
              <a:rPr lang="nl-NL" altLang="nl-NL" sz="2000" i="1" dirty="0"/>
              <a:t>basisjaar</a:t>
            </a:r>
            <a:r>
              <a:rPr lang="nl-NL" altLang="nl-NL" sz="2000" dirty="0"/>
              <a:t>. </a:t>
            </a:r>
          </a:p>
          <a:p>
            <a:pPr eaLnBrk="1" hangingPunct="1">
              <a:buFont typeface="Arial" charset="0"/>
              <a:buNone/>
            </a:pPr>
            <a:r>
              <a:rPr lang="nl-NL" altLang="nl-NL" sz="2000" dirty="0"/>
              <a:t>Het indexcijfer (van de gegevens) van het basisjaar is altijd 100! </a:t>
            </a:r>
            <a:br>
              <a:rPr lang="nl-NL" altLang="nl-NL" sz="2000" dirty="0"/>
            </a:br>
            <a:r>
              <a:rPr lang="nl-NL" altLang="nl-NL" sz="2000" dirty="0"/>
              <a:t>Oftewel het getal van het basisjaar is 100%</a:t>
            </a:r>
            <a:br>
              <a:rPr lang="nl-NL" altLang="nl-NL" sz="2000" dirty="0"/>
            </a:br>
            <a:endParaRPr lang="nl-NL" altLang="nl-NL" sz="2000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B93F4C5-1676-4C75-8190-5CD2963712B4}"/>
              </a:ext>
            </a:extLst>
          </p:cNvPr>
          <p:cNvSpPr txBox="1"/>
          <p:nvPr/>
        </p:nvSpPr>
        <p:spPr>
          <a:xfrm>
            <a:off x="24340" y="1814517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2017 is het basisjaar</a:t>
            </a:r>
          </a:p>
        </p:txBody>
      </p:sp>
      <p:sp>
        <p:nvSpPr>
          <p:cNvPr id="6" name="Pijl: links 5">
            <a:extLst>
              <a:ext uri="{FF2B5EF4-FFF2-40B4-BE49-F238E27FC236}">
                <a16:creationId xmlns:a16="http://schemas.microsoft.com/office/drawing/2014/main" id="{4C35D19E-3D25-4DE5-96D0-04382B58DB7B}"/>
              </a:ext>
            </a:extLst>
          </p:cNvPr>
          <p:cNvSpPr/>
          <p:nvPr/>
        </p:nvSpPr>
        <p:spPr>
          <a:xfrm rot="10800000">
            <a:off x="2547968" y="1856272"/>
            <a:ext cx="576064" cy="3693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Pijl: links 11">
            <a:extLst>
              <a:ext uri="{FF2B5EF4-FFF2-40B4-BE49-F238E27FC236}">
                <a16:creationId xmlns:a16="http://schemas.microsoft.com/office/drawing/2014/main" id="{14901BA6-73DF-4B70-BD6C-EA239E2FA5FC}"/>
              </a:ext>
            </a:extLst>
          </p:cNvPr>
          <p:cNvSpPr/>
          <p:nvPr/>
        </p:nvSpPr>
        <p:spPr>
          <a:xfrm>
            <a:off x="6479506" y="1814517"/>
            <a:ext cx="576064" cy="3693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Pijl: links 12">
            <a:extLst>
              <a:ext uri="{FF2B5EF4-FFF2-40B4-BE49-F238E27FC236}">
                <a16:creationId xmlns:a16="http://schemas.microsoft.com/office/drawing/2014/main" id="{AE9AB074-B13A-41A3-98C8-89BD5D516659}"/>
              </a:ext>
            </a:extLst>
          </p:cNvPr>
          <p:cNvSpPr/>
          <p:nvPr/>
        </p:nvSpPr>
        <p:spPr>
          <a:xfrm rot="10800000">
            <a:off x="2547968" y="1397726"/>
            <a:ext cx="576064" cy="3693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2FEDC0A4-4FF3-486E-889A-780641B97C02}"/>
              </a:ext>
            </a:extLst>
          </p:cNvPr>
          <p:cNvSpPr txBox="1"/>
          <p:nvPr/>
        </p:nvSpPr>
        <p:spPr>
          <a:xfrm>
            <a:off x="7202157" y="2568223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107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F095ACEB-0F86-49BB-A410-ED1E3BFFBD5A}"/>
              </a:ext>
            </a:extLst>
          </p:cNvPr>
          <p:cNvSpPr txBox="1"/>
          <p:nvPr/>
        </p:nvSpPr>
        <p:spPr>
          <a:xfrm>
            <a:off x="65314" y="1386498"/>
            <a:ext cx="237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2% lager dan in 2017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C9EBFF68-A94F-44BE-8A8C-FCB3B2DB4494}"/>
              </a:ext>
            </a:extLst>
          </p:cNvPr>
          <p:cNvSpPr txBox="1"/>
          <p:nvPr/>
        </p:nvSpPr>
        <p:spPr>
          <a:xfrm>
            <a:off x="24340" y="2612075"/>
            <a:ext cx="2531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7% hoger dan in 2017</a:t>
            </a:r>
          </a:p>
        </p:txBody>
      </p:sp>
      <p:sp>
        <p:nvSpPr>
          <p:cNvPr id="17" name="Pijl: links 16">
            <a:extLst>
              <a:ext uri="{FF2B5EF4-FFF2-40B4-BE49-F238E27FC236}">
                <a16:creationId xmlns:a16="http://schemas.microsoft.com/office/drawing/2014/main" id="{BB949119-EFE2-4BDB-A4FE-DFCD1550ED51}"/>
              </a:ext>
            </a:extLst>
          </p:cNvPr>
          <p:cNvSpPr/>
          <p:nvPr/>
        </p:nvSpPr>
        <p:spPr>
          <a:xfrm rot="10800000">
            <a:off x="2553124" y="2603230"/>
            <a:ext cx="576064" cy="3693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Pijl: links 17">
            <a:extLst>
              <a:ext uri="{FF2B5EF4-FFF2-40B4-BE49-F238E27FC236}">
                <a16:creationId xmlns:a16="http://schemas.microsoft.com/office/drawing/2014/main" id="{3C6AB408-52BF-4F64-8CF0-B6A0EDB556E1}"/>
              </a:ext>
            </a:extLst>
          </p:cNvPr>
          <p:cNvSpPr/>
          <p:nvPr/>
        </p:nvSpPr>
        <p:spPr>
          <a:xfrm>
            <a:off x="6448579" y="1386498"/>
            <a:ext cx="576064" cy="3693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Pijl: links 18">
            <a:extLst>
              <a:ext uri="{FF2B5EF4-FFF2-40B4-BE49-F238E27FC236}">
                <a16:creationId xmlns:a16="http://schemas.microsoft.com/office/drawing/2014/main" id="{2B53730D-BB5D-42B6-AAD3-D56E8CDB0CCE}"/>
              </a:ext>
            </a:extLst>
          </p:cNvPr>
          <p:cNvSpPr/>
          <p:nvPr/>
        </p:nvSpPr>
        <p:spPr>
          <a:xfrm>
            <a:off x="6448579" y="2589619"/>
            <a:ext cx="576064" cy="3693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F3068F40-028D-4DC6-95C1-A6A2C4EB3ED3}"/>
              </a:ext>
            </a:extLst>
          </p:cNvPr>
          <p:cNvSpPr txBox="1"/>
          <p:nvPr/>
        </p:nvSpPr>
        <p:spPr>
          <a:xfrm>
            <a:off x="7242116" y="1415841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98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77A417D4-09CE-4401-9A4A-67E34CE48E56}"/>
              </a:ext>
            </a:extLst>
          </p:cNvPr>
          <p:cNvSpPr txBox="1"/>
          <p:nvPr/>
        </p:nvSpPr>
        <p:spPr>
          <a:xfrm>
            <a:off x="7202157" y="1831893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100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175F8CB6-E48F-45AB-A62F-24538C44A8B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4582"/>
          <a:stretch/>
        </p:blipFill>
        <p:spPr>
          <a:xfrm>
            <a:off x="3226228" y="980728"/>
            <a:ext cx="3151082" cy="2117914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12" grpId="0" animBg="1"/>
      <p:bldP spid="13" grpId="0" animBg="1"/>
      <p:bldP spid="7" grpId="0"/>
      <p:bldP spid="8" grpId="0"/>
      <p:bldP spid="16" grpId="0"/>
      <p:bldP spid="17" grpId="0" animBg="1"/>
      <p:bldP spid="18" grpId="0" animBg="1"/>
      <p:bldP spid="19" grpId="0" animBg="1"/>
      <p:bldP spid="20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el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eaLnBrk="1" hangingPunct="1"/>
            <a:r>
              <a:rPr lang="en-US" altLang="nl-NL" sz="4000" dirty="0" err="1">
                <a:solidFill>
                  <a:srgbClr val="54BDF2"/>
                </a:solidFill>
              </a:rPr>
              <a:t>Indexcijfers</a:t>
            </a:r>
            <a:r>
              <a:rPr lang="en-US" altLang="nl-NL" sz="4000" dirty="0">
                <a:solidFill>
                  <a:srgbClr val="54BDF2"/>
                </a:solidFill>
              </a:rPr>
              <a:t> </a:t>
            </a:r>
            <a:endParaRPr lang="nl-NL" altLang="nl-NL" sz="4000" dirty="0">
              <a:solidFill>
                <a:srgbClr val="54BDF2"/>
              </a:solidFill>
            </a:endParaRP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78DC6343-F2B6-4496-A7C2-575C35157B5E}"/>
              </a:ext>
            </a:extLst>
          </p:cNvPr>
          <p:cNvSpPr/>
          <p:nvPr/>
        </p:nvSpPr>
        <p:spPr>
          <a:xfrm>
            <a:off x="971600" y="3136900"/>
            <a:ext cx="79746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Arial" charset="0"/>
              <a:buNone/>
            </a:pPr>
            <a:endParaRPr lang="nl-NL" altLang="nl-NL" sz="2400" dirty="0"/>
          </a:p>
        </p:txBody>
      </p:sp>
      <p:pic>
        <p:nvPicPr>
          <p:cNvPr id="5" name="Afbeelding 4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2BBB21FE-0A2C-43FC-BB64-33A62EC65F2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111"/>
          <a:stretch/>
        </p:blipFill>
        <p:spPr>
          <a:xfrm>
            <a:off x="1503831" y="980728"/>
            <a:ext cx="5832648" cy="3888432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1B32D072-C780-4186-8ED9-E1274C8A4076}"/>
              </a:ext>
            </a:extLst>
          </p:cNvPr>
          <p:cNvSpPr txBox="1"/>
          <p:nvPr/>
        </p:nvSpPr>
        <p:spPr>
          <a:xfrm>
            <a:off x="450506" y="5083462"/>
            <a:ext cx="868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Het basisjaar is 2015, dus heeft een indexcijfer van 100.</a:t>
            </a:r>
            <a:br>
              <a:rPr lang="nl-NL" sz="2000" dirty="0"/>
            </a:br>
            <a:br>
              <a:rPr lang="nl-NL" sz="2000" dirty="0"/>
            </a:br>
            <a:endParaRPr lang="nl-NL" sz="2000" dirty="0"/>
          </a:p>
        </p:txBody>
      </p:sp>
      <p:sp>
        <p:nvSpPr>
          <p:cNvPr id="8" name="Pijl: links 7">
            <a:extLst>
              <a:ext uri="{FF2B5EF4-FFF2-40B4-BE49-F238E27FC236}">
                <a16:creationId xmlns:a16="http://schemas.microsoft.com/office/drawing/2014/main" id="{079739AA-B25F-425A-A73A-7925FE77CD08}"/>
              </a:ext>
            </a:extLst>
          </p:cNvPr>
          <p:cNvSpPr/>
          <p:nvPr/>
        </p:nvSpPr>
        <p:spPr>
          <a:xfrm rot="10800000">
            <a:off x="877675" y="3244334"/>
            <a:ext cx="576064" cy="3693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: links 8">
            <a:extLst>
              <a:ext uri="{FF2B5EF4-FFF2-40B4-BE49-F238E27FC236}">
                <a16:creationId xmlns:a16="http://schemas.microsoft.com/office/drawing/2014/main" id="{70FACDD7-F63A-489F-AE0C-92BBD54799A0}"/>
              </a:ext>
            </a:extLst>
          </p:cNvPr>
          <p:cNvSpPr/>
          <p:nvPr/>
        </p:nvSpPr>
        <p:spPr>
          <a:xfrm rot="5400000">
            <a:off x="6863781" y="2265858"/>
            <a:ext cx="576064" cy="3693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: links 9">
            <a:extLst>
              <a:ext uri="{FF2B5EF4-FFF2-40B4-BE49-F238E27FC236}">
                <a16:creationId xmlns:a16="http://schemas.microsoft.com/office/drawing/2014/main" id="{8B6E3321-10DD-4E37-BF4A-075DBD5D3A47}"/>
              </a:ext>
            </a:extLst>
          </p:cNvPr>
          <p:cNvSpPr/>
          <p:nvPr/>
        </p:nvSpPr>
        <p:spPr>
          <a:xfrm rot="10800000">
            <a:off x="877676" y="1217004"/>
            <a:ext cx="576064" cy="3693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29C44F3C-D73A-42D6-A1A6-F79A20012204}"/>
              </a:ext>
            </a:extLst>
          </p:cNvPr>
          <p:cNvSpPr txBox="1"/>
          <p:nvPr/>
        </p:nvSpPr>
        <p:spPr>
          <a:xfrm>
            <a:off x="449923" y="5411268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Na het eerste kwartaal van 2019 is het indexcijfer bijna 130.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10B078DD-1193-469C-B2AA-0337E88660CC}"/>
              </a:ext>
            </a:extLst>
          </p:cNvPr>
          <p:cNvSpPr txBox="1"/>
          <p:nvPr/>
        </p:nvSpPr>
        <p:spPr>
          <a:xfrm>
            <a:off x="449923" y="5732774"/>
            <a:ext cx="8693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De prijzen van koopwoningen zijn dus in 4 jaar tijd met bijna 30% gestegen</a:t>
            </a:r>
          </a:p>
        </p:txBody>
      </p:sp>
      <p:sp>
        <p:nvSpPr>
          <p:cNvPr id="14" name="Pijl: links 13">
            <a:extLst>
              <a:ext uri="{FF2B5EF4-FFF2-40B4-BE49-F238E27FC236}">
                <a16:creationId xmlns:a16="http://schemas.microsoft.com/office/drawing/2014/main" id="{211A1DB6-E558-4C08-A4CA-FE8E47D29C09}"/>
              </a:ext>
            </a:extLst>
          </p:cNvPr>
          <p:cNvSpPr/>
          <p:nvPr/>
        </p:nvSpPr>
        <p:spPr>
          <a:xfrm rot="10800000">
            <a:off x="1403648" y="4431372"/>
            <a:ext cx="576064" cy="3693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63799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 dirty="0" err="1">
                <a:solidFill>
                  <a:srgbClr val="54BDF2"/>
                </a:solidFill>
              </a:rPr>
              <a:t>Rekenen</a:t>
            </a:r>
            <a:r>
              <a:rPr lang="en-US" altLang="nl-NL" sz="4000" dirty="0">
                <a:solidFill>
                  <a:srgbClr val="54BDF2"/>
                </a:solidFill>
              </a:rPr>
              <a:t> met </a:t>
            </a:r>
            <a:r>
              <a:rPr lang="en-US" altLang="nl-NL" sz="4000" dirty="0" err="1">
                <a:solidFill>
                  <a:srgbClr val="54BDF2"/>
                </a:solidFill>
              </a:rPr>
              <a:t>indexcijfers</a:t>
            </a:r>
            <a:endParaRPr lang="nl-NL" altLang="nl-NL" sz="4000" dirty="0">
              <a:solidFill>
                <a:srgbClr val="54BDF2"/>
              </a:solidFill>
            </a:endParaRP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611560" y="1373188"/>
            <a:ext cx="8229600" cy="49244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sz="2000" dirty="0"/>
              <a:t>Indexcijfers zijn eigenlijk procenten.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sz="2000" dirty="0"/>
              <a:t>Het basisjaar is dus het getal dat 100% is!</a:t>
            </a:r>
            <a:br>
              <a:rPr lang="nl-NL" sz="2000" dirty="0"/>
            </a:br>
            <a:r>
              <a:rPr lang="nl-NL" sz="2000" i="1" dirty="0"/>
              <a:t>Voorbeeld:</a:t>
            </a:r>
            <a:br>
              <a:rPr lang="nl-NL" sz="2000" dirty="0"/>
            </a:br>
            <a:r>
              <a:rPr lang="nl-NL" sz="2000" dirty="0"/>
              <a:t>Het gemiddelde loon in het basisjaar is € 3000 per maand.</a:t>
            </a:r>
            <a:br>
              <a:rPr lang="nl-NL" sz="2000" dirty="0"/>
            </a:br>
            <a:r>
              <a:rPr lang="nl-NL" sz="2000" dirty="0"/>
              <a:t>In het nieuwe jaar is dat € 3300 per maand.</a:t>
            </a:r>
          </a:p>
          <a:p>
            <a:pPr>
              <a:buFont typeface="Wingdings" panose="05000000000000000000" pitchFamily="2" charset="2"/>
              <a:buChar char="à"/>
              <a:defRPr/>
            </a:pPr>
            <a:r>
              <a:rPr lang="nl-NL" sz="2000" dirty="0">
                <a:sym typeface="Wingdings" panose="05000000000000000000" pitchFamily="2" charset="2"/>
              </a:rPr>
              <a:t>Bereken </a:t>
            </a:r>
            <a:r>
              <a:rPr lang="nl-NL" sz="2000" dirty="0"/>
              <a:t>het indexcijfer in het nieuwe jaar</a:t>
            </a:r>
          </a:p>
          <a:p>
            <a:pPr marL="0" indent="0">
              <a:buNone/>
              <a:defRPr/>
            </a:pPr>
            <a:r>
              <a:rPr lang="nl-NL" sz="2000" dirty="0"/>
              <a:t>Rekenen met indexcijfers is hetzelfde als rekenen met procenten.</a:t>
            </a:r>
          </a:p>
          <a:p>
            <a:pPr marL="0" indent="0">
              <a:buNone/>
              <a:defRPr/>
            </a:pPr>
            <a:r>
              <a:rPr lang="nl-NL" sz="2000" dirty="0"/>
              <a:t>Dus:</a:t>
            </a:r>
            <a:br>
              <a:rPr lang="nl-NL" sz="2000" dirty="0"/>
            </a:br>
            <a:r>
              <a:rPr lang="nl-NL" sz="2000" dirty="0"/>
              <a:t>Gebruik dezelfde verhoudingstabel!</a:t>
            </a:r>
            <a:br>
              <a:rPr lang="nl-NL" sz="2000" dirty="0"/>
            </a:br>
            <a:endParaRPr lang="nl-NL" sz="2000" i="1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3654C26B-EB43-4FF4-8DA7-833EF6C9F1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18" t="30172" r="41253"/>
          <a:stretch/>
        </p:blipFill>
        <p:spPr>
          <a:xfrm>
            <a:off x="1917186" y="4692724"/>
            <a:ext cx="6090635" cy="792088"/>
          </a:xfrm>
          <a:prstGeom prst="rect">
            <a:avLst/>
          </a:prstGeom>
        </p:spPr>
      </p:pic>
      <p:sp>
        <p:nvSpPr>
          <p:cNvPr id="4" name="Pijl: rechts 3">
            <a:extLst>
              <a:ext uri="{FF2B5EF4-FFF2-40B4-BE49-F238E27FC236}">
                <a16:creationId xmlns:a16="http://schemas.microsoft.com/office/drawing/2014/main" id="{2F3ED7CF-5FA8-4551-AF94-0BE09417CEEC}"/>
              </a:ext>
            </a:extLst>
          </p:cNvPr>
          <p:cNvSpPr/>
          <p:nvPr/>
        </p:nvSpPr>
        <p:spPr>
          <a:xfrm>
            <a:off x="1136179" y="4692724"/>
            <a:ext cx="906057" cy="4159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Pijl: rechts 7">
            <a:extLst>
              <a:ext uri="{FF2B5EF4-FFF2-40B4-BE49-F238E27FC236}">
                <a16:creationId xmlns:a16="http://schemas.microsoft.com/office/drawing/2014/main" id="{E274D697-FF7B-422A-A072-195249DEB01A}"/>
              </a:ext>
            </a:extLst>
          </p:cNvPr>
          <p:cNvSpPr/>
          <p:nvPr/>
        </p:nvSpPr>
        <p:spPr>
          <a:xfrm>
            <a:off x="1136178" y="5145279"/>
            <a:ext cx="906057" cy="4046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: rechts 8">
            <a:extLst>
              <a:ext uri="{FF2B5EF4-FFF2-40B4-BE49-F238E27FC236}">
                <a16:creationId xmlns:a16="http://schemas.microsoft.com/office/drawing/2014/main" id="{32B61740-839E-4685-BCB7-8556E5711B26}"/>
              </a:ext>
            </a:extLst>
          </p:cNvPr>
          <p:cNvSpPr/>
          <p:nvPr/>
        </p:nvSpPr>
        <p:spPr>
          <a:xfrm rot="16200000">
            <a:off x="3745257" y="5395958"/>
            <a:ext cx="906057" cy="4046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A55EF09-4B1C-4831-BF0D-5B4CE66B7271}"/>
              </a:ext>
            </a:extLst>
          </p:cNvPr>
          <p:cNvSpPr txBox="1"/>
          <p:nvPr/>
        </p:nvSpPr>
        <p:spPr>
          <a:xfrm>
            <a:off x="3707904" y="6051336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basisjaar!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 dirty="0" err="1">
                <a:solidFill>
                  <a:srgbClr val="54BDF2"/>
                </a:solidFill>
              </a:rPr>
              <a:t>Rekenen</a:t>
            </a:r>
            <a:r>
              <a:rPr lang="en-US" altLang="nl-NL" sz="4000" dirty="0">
                <a:solidFill>
                  <a:srgbClr val="54BDF2"/>
                </a:solidFill>
              </a:rPr>
              <a:t> met </a:t>
            </a:r>
            <a:r>
              <a:rPr lang="en-US" altLang="nl-NL" sz="4000" dirty="0" err="1">
                <a:solidFill>
                  <a:srgbClr val="54BDF2"/>
                </a:solidFill>
              </a:rPr>
              <a:t>indexcijfers</a:t>
            </a:r>
            <a:endParaRPr lang="nl-NL" altLang="nl-NL" sz="4000" dirty="0">
              <a:solidFill>
                <a:srgbClr val="54BDF2"/>
              </a:solidFill>
            </a:endParaRPr>
          </a:p>
        </p:txBody>
      </p:sp>
      <p:pic>
        <p:nvPicPr>
          <p:cNvPr id="2058" name="Pijl: gekromd omhoog 27">
            <a:extLst>
              <a:ext uri="{FF2B5EF4-FFF2-40B4-BE49-F238E27FC236}">
                <a16:creationId xmlns:a16="http://schemas.microsoft.com/office/drawing/2014/main" id="{B13EEEC8-2B20-455F-BBA1-2F7CE83C000F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7999" y="4229535"/>
            <a:ext cx="1306209" cy="301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Pijl: gekromd omlaag 20">
            <a:extLst>
              <a:ext uri="{FF2B5EF4-FFF2-40B4-BE49-F238E27FC236}">
                <a16:creationId xmlns:a16="http://schemas.microsoft.com/office/drawing/2014/main" id="{5F0EF193-B720-4C30-85FB-786A6088524D}"/>
              </a:ext>
            </a:extLst>
          </p:cNvPr>
          <p:cNvSpPr/>
          <p:nvPr/>
        </p:nvSpPr>
        <p:spPr>
          <a:xfrm>
            <a:off x="3791183" y="3036050"/>
            <a:ext cx="1103390" cy="368520"/>
          </a:xfrm>
          <a:prstGeom prst="curvedDownArrow">
            <a:avLst>
              <a:gd name="adj1" fmla="val 19227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nl-NL"/>
          </a:p>
        </p:txBody>
      </p:sp>
      <p:sp>
        <p:nvSpPr>
          <p:cNvPr id="22" name="Pijl: gekromd omlaag 21">
            <a:extLst>
              <a:ext uri="{FF2B5EF4-FFF2-40B4-BE49-F238E27FC236}">
                <a16:creationId xmlns:a16="http://schemas.microsoft.com/office/drawing/2014/main" id="{505DC19C-5C4E-4D6F-8844-41168FD43FF2}"/>
              </a:ext>
            </a:extLst>
          </p:cNvPr>
          <p:cNvSpPr/>
          <p:nvPr/>
        </p:nvSpPr>
        <p:spPr>
          <a:xfrm>
            <a:off x="5193270" y="3048819"/>
            <a:ext cx="1281563" cy="3842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nl-NL"/>
          </a:p>
        </p:txBody>
      </p:sp>
      <p:pic>
        <p:nvPicPr>
          <p:cNvPr id="2057" name="Picture 9">
            <a:extLst>
              <a:ext uri="{FF2B5EF4-FFF2-40B4-BE49-F238E27FC236}">
                <a16:creationId xmlns:a16="http://schemas.microsoft.com/office/drawing/2014/main" id="{D7EA4C5C-F45D-4084-AB6E-0E256F11CBF6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678" y="4236402"/>
            <a:ext cx="1162652" cy="301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4">
            <a:extLst>
              <a:ext uri="{FF2B5EF4-FFF2-40B4-BE49-F238E27FC236}">
                <a16:creationId xmlns:a16="http://schemas.microsoft.com/office/drawing/2014/main" id="{AB2B8FE3-D910-4CB0-BC15-E7D175F3C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5195" y="4299535"/>
            <a:ext cx="110339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b="1" dirty="0">
                <a:solidFill>
                  <a:srgbClr val="FF0000"/>
                </a:solidFill>
                <a:cs typeface="Arial" panose="020B0604020202020204" pitchFamily="34" charset="0"/>
              </a:rPr>
              <a:t> ÷ 3000</a:t>
            </a: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FC36AF4B-1856-454E-BD57-433D64886F9C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4957979" y="3822275"/>
            <a:ext cx="360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0BCE3A43-82FC-45C4-88C2-BD7570081E40}"/>
              </a:ext>
            </a:extLst>
          </p:cNvPr>
          <p:cNvSpPr txBox="1"/>
          <p:nvPr/>
        </p:nvSpPr>
        <p:spPr>
          <a:xfrm>
            <a:off x="5342323" y="4480954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altLang="nl-NL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3300</a:t>
            </a:r>
            <a:endParaRPr lang="nl-NL" altLang="nl-NL" sz="1050" dirty="0"/>
          </a:p>
          <a:p>
            <a:endParaRPr lang="nl-NL" dirty="0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EC654AE3-171C-43EE-AF58-4FA5A2641842}"/>
              </a:ext>
            </a:extLst>
          </p:cNvPr>
          <p:cNvSpPr txBox="1"/>
          <p:nvPr/>
        </p:nvSpPr>
        <p:spPr>
          <a:xfrm>
            <a:off x="1835696" y="5248792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Dus het indexcijfer van het nieuwe jaar: </a:t>
            </a:r>
            <a:br>
              <a:rPr lang="nl-NL" sz="2000" dirty="0"/>
            </a:br>
            <a:r>
              <a:rPr lang="nl-NL" sz="2000" dirty="0"/>
              <a:t>100 ÷ 3000 x 3300 = </a:t>
            </a:r>
            <a:r>
              <a:rPr lang="nl-NL" sz="2000" b="1" dirty="0"/>
              <a:t>110</a:t>
            </a:r>
          </a:p>
        </p:txBody>
      </p:sp>
      <p:sp>
        <p:nvSpPr>
          <p:cNvPr id="31" name="Rectangle 14">
            <a:extLst>
              <a:ext uri="{FF2B5EF4-FFF2-40B4-BE49-F238E27FC236}">
                <a16:creationId xmlns:a16="http://schemas.microsoft.com/office/drawing/2014/main" id="{D2383740-33A7-4436-B3D4-7E590710A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5194" y="2485099"/>
            <a:ext cx="110339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b="1" dirty="0">
                <a:solidFill>
                  <a:srgbClr val="FF0000"/>
                </a:solidFill>
                <a:cs typeface="Arial" panose="020B0604020202020204" pitchFamily="34" charset="0"/>
              </a:rPr>
              <a:t> ÷ 3000</a:t>
            </a: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49CE884F-9312-4FC3-B033-C389410F0990}"/>
              </a:ext>
            </a:extLst>
          </p:cNvPr>
          <p:cNvSpPr txBox="1"/>
          <p:nvPr/>
        </p:nvSpPr>
        <p:spPr>
          <a:xfrm>
            <a:off x="5342323" y="2683038"/>
            <a:ext cx="900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altLang="nl-NL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3300</a:t>
            </a:r>
            <a:endParaRPr lang="nl-NL" altLang="nl-NL" sz="1050" dirty="0"/>
          </a:p>
          <a:p>
            <a:endParaRPr lang="nl-NL" dirty="0"/>
          </a:p>
        </p:txBody>
      </p:sp>
      <p:pic>
        <p:nvPicPr>
          <p:cNvPr id="34" name="Afbeelding 33">
            <a:extLst>
              <a:ext uri="{FF2B5EF4-FFF2-40B4-BE49-F238E27FC236}">
                <a16:creationId xmlns:a16="http://schemas.microsoft.com/office/drawing/2014/main" id="{9EA3D932-F213-4F1F-949D-A61918E41D5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616" t="30172" r="41253"/>
          <a:stretch/>
        </p:blipFill>
        <p:spPr>
          <a:xfrm>
            <a:off x="1619672" y="3431494"/>
            <a:ext cx="5909447" cy="792088"/>
          </a:xfrm>
          <a:prstGeom prst="rect">
            <a:avLst/>
          </a:prstGeom>
        </p:spPr>
      </p:pic>
      <p:sp>
        <p:nvSpPr>
          <p:cNvPr id="36" name="Rectangle 14">
            <a:extLst>
              <a:ext uri="{FF2B5EF4-FFF2-40B4-BE49-F238E27FC236}">
                <a16:creationId xmlns:a16="http://schemas.microsoft.com/office/drawing/2014/main" id="{7C8BB470-7BAC-4DB9-B8D0-58B9CF5CA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0411" y="3339159"/>
            <a:ext cx="1103391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sz="2000" b="1" dirty="0">
                <a:solidFill>
                  <a:srgbClr val="FF0000"/>
                </a:solidFill>
                <a:cs typeface="Arial" panose="020B0604020202020204" pitchFamily="34" charset="0"/>
              </a:rPr>
              <a:t>3000</a:t>
            </a: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FA180F68-08BD-4F7E-89E5-9AEE27A9F625}"/>
              </a:ext>
            </a:extLst>
          </p:cNvPr>
          <p:cNvSpPr txBox="1"/>
          <p:nvPr/>
        </p:nvSpPr>
        <p:spPr>
          <a:xfrm>
            <a:off x="6126020" y="3811943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altLang="nl-NL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3300</a:t>
            </a:r>
            <a:endParaRPr lang="nl-NL" altLang="nl-NL" sz="1050" dirty="0"/>
          </a:p>
          <a:p>
            <a:endParaRPr lang="nl-NL" dirty="0"/>
          </a:p>
        </p:txBody>
      </p:sp>
      <p:sp>
        <p:nvSpPr>
          <p:cNvPr id="24" name="Tijdelijke aanduiding voor inhoud 23">
            <a:extLst>
              <a:ext uri="{FF2B5EF4-FFF2-40B4-BE49-F238E27FC236}">
                <a16:creationId xmlns:a16="http://schemas.microsoft.com/office/drawing/2014/main" id="{86BA04AC-8340-4C80-A9E7-3EE785B3E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sz="2000" i="1" dirty="0"/>
              <a:t>Nogmaals de voorbeeld opgave:</a:t>
            </a:r>
            <a:br>
              <a:rPr lang="nl-NL" sz="2000" dirty="0"/>
            </a:br>
            <a:r>
              <a:rPr lang="nl-NL" sz="2000" dirty="0"/>
              <a:t>Het gemiddelde loon in het basisjaar is € 3000 per maand.</a:t>
            </a:r>
            <a:br>
              <a:rPr lang="nl-NL" sz="2000" dirty="0"/>
            </a:br>
            <a:r>
              <a:rPr lang="nl-NL" sz="2000" dirty="0"/>
              <a:t>In het nieuwe jaar is dat € 3300 per maand.</a:t>
            </a:r>
          </a:p>
          <a:p>
            <a:pPr>
              <a:buFont typeface="Wingdings" panose="05000000000000000000" pitchFamily="2" charset="2"/>
              <a:buChar char="à"/>
              <a:defRPr/>
            </a:pPr>
            <a:r>
              <a:rPr lang="nl-NL" sz="2000" dirty="0">
                <a:sym typeface="Wingdings" panose="05000000000000000000" pitchFamily="2" charset="2"/>
              </a:rPr>
              <a:t>Bereken </a:t>
            </a:r>
            <a:r>
              <a:rPr lang="nl-NL" sz="2000" dirty="0"/>
              <a:t>het indexcijfer in het nieuwe jaar</a:t>
            </a:r>
          </a:p>
          <a:p>
            <a:endParaRPr lang="nl-NL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754945F4-0774-44E3-A376-448BAA05936D}"/>
              </a:ext>
            </a:extLst>
          </p:cNvPr>
          <p:cNvSpPr txBox="1"/>
          <p:nvPr/>
        </p:nvSpPr>
        <p:spPr>
          <a:xfrm>
            <a:off x="6198699" y="3464944"/>
            <a:ext cx="552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110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57255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6" grpId="0"/>
      <p:bldP spid="17" grpId="0"/>
      <p:bldP spid="20" grpId="0"/>
      <p:bldP spid="23" grpId="0"/>
      <p:bldP spid="31" grpId="0"/>
      <p:bldP spid="33" grpId="0"/>
      <p:bldP spid="36" grpId="0"/>
      <p:bldP spid="37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el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3453"/>
          </a:xfrm>
        </p:spPr>
        <p:txBody>
          <a:bodyPr/>
          <a:lstStyle/>
          <a:p>
            <a:pPr eaLnBrk="1" hangingPunct="1"/>
            <a:r>
              <a:rPr lang="en-US" altLang="nl-NL" sz="4000" dirty="0" err="1">
                <a:solidFill>
                  <a:srgbClr val="54BDF2"/>
                </a:solidFill>
              </a:rPr>
              <a:t>Rekenen</a:t>
            </a:r>
            <a:r>
              <a:rPr lang="en-US" altLang="nl-NL" sz="4000" dirty="0">
                <a:solidFill>
                  <a:srgbClr val="54BDF2"/>
                </a:solidFill>
              </a:rPr>
              <a:t> met </a:t>
            </a:r>
            <a:r>
              <a:rPr lang="en-US" altLang="nl-NL" sz="4000" dirty="0" err="1">
                <a:solidFill>
                  <a:srgbClr val="54BDF2"/>
                </a:solidFill>
              </a:rPr>
              <a:t>indexcijfers</a:t>
            </a:r>
            <a:endParaRPr lang="nl-NL" altLang="nl-NL" sz="4000" dirty="0">
              <a:solidFill>
                <a:srgbClr val="54BDF2"/>
              </a:solidFill>
            </a:endParaRPr>
          </a:p>
        </p:txBody>
      </p:sp>
      <p:pic>
        <p:nvPicPr>
          <p:cNvPr id="2058" name="Pijl: gekromd omhoog 27">
            <a:extLst>
              <a:ext uri="{FF2B5EF4-FFF2-40B4-BE49-F238E27FC236}">
                <a16:creationId xmlns:a16="http://schemas.microsoft.com/office/drawing/2014/main" id="{B13EEEC8-2B20-455F-BBA1-2F7CE83C000F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7999" y="4229535"/>
            <a:ext cx="1306209" cy="301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Pijl: gekromd omlaag 20">
            <a:extLst>
              <a:ext uri="{FF2B5EF4-FFF2-40B4-BE49-F238E27FC236}">
                <a16:creationId xmlns:a16="http://schemas.microsoft.com/office/drawing/2014/main" id="{5F0EF193-B720-4C30-85FB-786A6088524D}"/>
              </a:ext>
            </a:extLst>
          </p:cNvPr>
          <p:cNvSpPr/>
          <p:nvPr/>
        </p:nvSpPr>
        <p:spPr>
          <a:xfrm>
            <a:off x="3791183" y="3036050"/>
            <a:ext cx="1103390" cy="368520"/>
          </a:xfrm>
          <a:prstGeom prst="curvedDownArrow">
            <a:avLst>
              <a:gd name="adj1" fmla="val 19227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nl-NL"/>
          </a:p>
        </p:txBody>
      </p:sp>
      <p:sp>
        <p:nvSpPr>
          <p:cNvPr id="22" name="Pijl: gekromd omlaag 21">
            <a:extLst>
              <a:ext uri="{FF2B5EF4-FFF2-40B4-BE49-F238E27FC236}">
                <a16:creationId xmlns:a16="http://schemas.microsoft.com/office/drawing/2014/main" id="{505DC19C-5C4E-4D6F-8844-41168FD43FF2}"/>
              </a:ext>
            </a:extLst>
          </p:cNvPr>
          <p:cNvSpPr/>
          <p:nvPr/>
        </p:nvSpPr>
        <p:spPr>
          <a:xfrm>
            <a:off x="5193270" y="3048819"/>
            <a:ext cx="1281563" cy="3842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nl-NL"/>
          </a:p>
        </p:txBody>
      </p:sp>
      <p:pic>
        <p:nvPicPr>
          <p:cNvPr id="2057" name="Picture 9">
            <a:extLst>
              <a:ext uri="{FF2B5EF4-FFF2-40B4-BE49-F238E27FC236}">
                <a16:creationId xmlns:a16="http://schemas.microsoft.com/office/drawing/2014/main" id="{D7EA4C5C-F45D-4084-AB6E-0E256F11CBF6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678" y="4236402"/>
            <a:ext cx="1162652" cy="301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4">
            <a:extLst>
              <a:ext uri="{FF2B5EF4-FFF2-40B4-BE49-F238E27FC236}">
                <a16:creationId xmlns:a16="http://schemas.microsoft.com/office/drawing/2014/main" id="{AB2B8FE3-D910-4CB0-BC15-E7D175F3C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5195" y="4299535"/>
            <a:ext cx="110339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b="1" dirty="0">
                <a:solidFill>
                  <a:srgbClr val="FF0000"/>
                </a:solidFill>
                <a:cs typeface="Arial" panose="020B0604020202020204" pitchFamily="34" charset="0"/>
              </a:rPr>
              <a:t> ÷ 100</a:t>
            </a: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FC36AF4B-1856-454E-BD57-433D64886F9C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4929781" y="3460370"/>
            <a:ext cx="360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0BCE3A43-82FC-45C4-88C2-BD7570081E40}"/>
              </a:ext>
            </a:extLst>
          </p:cNvPr>
          <p:cNvSpPr txBox="1"/>
          <p:nvPr/>
        </p:nvSpPr>
        <p:spPr>
          <a:xfrm>
            <a:off x="5342323" y="4480954"/>
            <a:ext cx="7489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altLang="nl-NL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110</a:t>
            </a:r>
            <a:endParaRPr lang="nl-NL" altLang="nl-NL" sz="1050" dirty="0"/>
          </a:p>
          <a:p>
            <a:endParaRPr lang="nl-NL" dirty="0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EC654AE3-171C-43EE-AF58-4FA5A2641842}"/>
              </a:ext>
            </a:extLst>
          </p:cNvPr>
          <p:cNvSpPr txBox="1"/>
          <p:nvPr/>
        </p:nvSpPr>
        <p:spPr>
          <a:xfrm>
            <a:off x="1835695" y="5248792"/>
            <a:ext cx="5691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Dus het gemiddelde loon van het nieuwe jaar: </a:t>
            </a:r>
            <a:br>
              <a:rPr lang="nl-NL" sz="2000" dirty="0"/>
            </a:br>
            <a:r>
              <a:rPr lang="nl-NL" sz="2000" dirty="0"/>
              <a:t>3000 ÷ 100 x 110 = </a:t>
            </a:r>
            <a:r>
              <a:rPr lang="nl-NL" sz="2000" b="1" dirty="0"/>
              <a:t>€ 3300</a:t>
            </a:r>
          </a:p>
        </p:txBody>
      </p:sp>
      <p:sp>
        <p:nvSpPr>
          <p:cNvPr id="31" name="Rectangle 14">
            <a:extLst>
              <a:ext uri="{FF2B5EF4-FFF2-40B4-BE49-F238E27FC236}">
                <a16:creationId xmlns:a16="http://schemas.microsoft.com/office/drawing/2014/main" id="{D2383740-33A7-4436-B3D4-7E590710A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5194" y="2485099"/>
            <a:ext cx="110339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b="1" dirty="0">
                <a:solidFill>
                  <a:srgbClr val="FF0000"/>
                </a:solidFill>
                <a:cs typeface="Arial" panose="020B0604020202020204" pitchFamily="34" charset="0"/>
              </a:rPr>
              <a:t> ÷ 100</a:t>
            </a: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49CE884F-9312-4FC3-B033-C389410F0990}"/>
              </a:ext>
            </a:extLst>
          </p:cNvPr>
          <p:cNvSpPr txBox="1"/>
          <p:nvPr/>
        </p:nvSpPr>
        <p:spPr>
          <a:xfrm>
            <a:off x="5342323" y="2683038"/>
            <a:ext cx="900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altLang="nl-NL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110</a:t>
            </a:r>
            <a:endParaRPr lang="nl-NL" altLang="nl-NL" sz="1050" dirty="0"/>
          </a:p>
          <a:p>
            <a:endParaRPr lang="nl-NL" dirty="0"/>
          </a:p>
        </p:txBody>
      </p:sp>
      <p:pic>
        <p:nvPicPr>
          <p:cNvPr id="34" name="Afbeelding 33">
            <a:extLst>
              <a:ext uri="{FF2B5EF4-FFF2-40B4-BE49-F238E27FC236}">
                <a16:creationId xmlns:a16="http://schemas.microsoft.com/office/drawing/2014/main" id="{9EA3D932-F213-4F1F-949D-A61918E41D5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616" t="30172" r="41253"/>
          <a:stretch/>
        </p:blipFill>
        <p:spPr>
          <a:xfrm>
            <a:off x="1617276" y="3444314"/>
            <a:ext cx="5909447" cy="792088"/>
          </a:xfrm>
          <a:prstGeom prst="rect">
            <a:avLst/>
          </a:prstGeom>
        </p:spPr>
      </p:pic>
      <p:sp>
        <p:nvSpPr>
          <p:cNvPr id="36" name="Rectangle 14">
            <a:extLst>
              <a:ext uri="{FF2B5EF4-FFF2-40B4-BE49-F238E27FC236}">
                <a16:creationId xmlns:a16="http://schemas.microsoft.com/office/drawing/2014/main" id="{7C8BB470-7BAC-4DB9-B8D0-58B9CF5CA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0411" y="3339159"/>
            <a:ext cx="1103391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sz="2000" b="1" dirty="0">
                <a:solidFill>
                  <a:srgbClr val="FF0000"/>
                </a:solidFill>
                <a:cs typeface="Arial" panose="020B0604020202020204" pitchFamily="34" charset="0"/>
              </a:rPr>
              <a:t>3000</a:t>
            </a: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Tijdelijke aanduiding voor inhoud 23">
            <a:extLst>
              <a:ext uri="{FF2B5EF4-FFF2-40B4-BE49-F238E27FC236}">
                <a16:creationId xmlns:a16="http://schemas.microsoft.com/office/drawing/2014/main" id="{86BA04AC-8340-4C80-A9E7-3EE785B3E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038" y="1145415"/>
            <a:ext cx="7881528" cy="135970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sz="2000" i="1" dirty="0"/>
              <a:t>Ander voorbeeld:</a:t>
            </a:r>
            <a:br>
              <a:rPr lang="nl-NL" sz="2000" dirty="0"/>
            </a:br>
            <a:r>
              <a:rPr lang="nl-NL" sz="2000" dirty="0"/>
              <a:t>Het gemiddelde loon in het basisjaar is € 3000 per maand.</a:t>
            </a:r>
            <a:br>
              <a:rPr lang="nl-NL" sz="2000" dirty="0"/>
            </a:br>
            <a:r>
              <a:rPr lang="nl-NL" sz="2000" dirty="0"/>
              <a:t>Het indexcijfer van het nieuwe jaar is 110</a:t>
            </a:r>
          </a:p>
          <a:p>
            <a:pPr>
              <a:buFont typeface="Wingdings" panose="05000000000000000000" pitchFamily="2" charset="2"/>
              <a:buChar char="à"/>
              <a:defRPr/>
            </a:pPr>
            <a:r>
              <a:rPr lang="nl-NL" sz="2000" dirty="0">
                <a:sym typeface="Wingdings" panose="05000000000000000000" pitchFamily="2" charset="2"/>
              </a:rPr>
              <a:t>Bereken </a:t>
            </a:r>
            <a:r>
              <a:rPr lang="nl-NL" sz="2000" dirty="0"/>
              <a:t>het gemiddelde loon van het nieuwe jaar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5A0809C0-641B-4999-8C19-5831519BFCCD}"/>
              </a:ext>
            </a:extLst>
          </p:cNvPr>
          <p:cNvSpPr txBox="1"/>
          <p:nvPr/>
        </p:nvSpPr>
        <p:spPr>
          <a:xfrm>
            <a:off x="6276622" y="3448814"/>
            <a:ext cx="552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110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3318AD9B-EC82-47A0-9F0B-7D1ED008ECF7}"/>
              </a:ext>
            </a:extLst>
          </p:cNvPr>
          <p:cNvSpPr txBox="1"/>
          <p:nvPr/>
        </p:nvSpPr>
        <p:spPr>
          <a:xfrm>
            <a:off x="6242342" y="379945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3300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3787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6" grpId="0"/>
      <p:bldP spid="17" grpId="0"/>
      <p:bldP spid="20" grpId="0"/>
      <p:bldP spid="23" grpId="0"/>
      <p:bldP spid="31" grpId="0"/>
      <p:bldP spid="33" grpId="0"/>
      <p:bldP spid="36" grpId="0"/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 dirty="0" err="1">
                <a:solidFill>
                  <a:srgbClr val="54BDF2"/>
                </a:solidFill>
              </a:rPr>
              <a:t>Rekenen</a:t>
            </a:r>
            <a:r>
              <a:rPr lang="en-US" altLang="nl-NL" sz="4000" dirty="0">
                <a:solidFill>
                  <a:srgbClr val="54BDF2"/>
                </a:solidFill>
              </a:rPr>
              <a:t> met </a:t>
            </a:r>
            <a:r>
              <a:rPr lang="en-US" altLang="nl-NL" sz="4000" dirty="0" err="1">
                <a:solidFill>
                  <a:srgbClr val="54BDF2"/>
                </a:solidFill>
              </a:rPr>
              <a:t>indexcijfers</a:t>
            </a:r>
            <a:endParaRPr lang="nl-NL" altLang="nl-NL" sz="4000" dirty="0">
              <a:solidFill>
                <a:srgbClr val="54BDF2"/>
              </a:solidFill>
            </a:endParaRPr>
          </a:p>
        </p:txBody>
      </p:sp>
      <p:pic>
        <p:nvPicPr>
          <p:cNvPr id="2058" name="Pijl: gekromd omhoog 27">
            <a:extLst>
              <a:ext uri="{FF2B5EF4-FFF2-40B4-BE49-F238E27FC236}">
                <a16:creationId xmlns:a16="http://schemas.microsoft.com/office/drawing/2014/main" id="{B13EEEC8-2B20-455F-BBA1-2F7CE83C000F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055535" y="3130486"/>
            <a:ext cx="1483624" cy="310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Pijl: gekromd omlaag 20">
            <a:extLst>
              <a:ext uri="{FF2B5EF4-FFF2-40B4-BE49-F238E27FC236}">
                <a16:creationId xmlns:a16="http://schemas.microsoft.com/office/drawing/2014/main" id="{5F0EF193-B720-4C30-85FB-786A6088524D}"/>
              </a:ext>
            </a:extLst>
          </p:cNvPr>
          <p:cNvSpPr/>
          <p:nvPr/>
        </p:nvSpPr>
        <p:spPr>
          <a:xfrm rot="10800000">
            <a:off x="3605887" y="4221476"/>
            <a:ext cx="1321495" cy="430860"/>
          </a:xfrm>
          <a:prstGeom prst="curvedDownArrow">
            <a:avLst>
              <a:gd name="adj1" fmla="val 19227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nl-NL"/>
          </a:p>
        </p:txBody>
      </p:sp>
      <p:sp>
        <p:nvSpPr>
          <p:cNvPr id="22" name="Pijl: gekromd omlaag 21">
            <a:extLst>
              <a:ext uri="{FF2B5EF4-FFF2-40B4-BE49-F238E27FC236}">
                <a16:creationId xmlns:a16="http://schemas.microsoft.com/office/drawing/2014/main" id="{505DC19C-5C4E-4D6F-8844-41168FD43FF2}"/>
              </a:ext>
            </a:extLst>
          </p:cNvPr>
          <p:cNvSpPr/>
          <p:nvPr/>
        </p:nvSpPr>
        <p:spPr>
          <a:xfrm rot="10800000">
            <a:off x="5209802" y="4218967"/>
            <a:ext cx="1321497" cy="3996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nl-NL"/>
          </a:p>
        </p:txBody>
      </p:sp>
      <p:pic>
        <p:nvPicPr>
          <p:cNvPr id="2057" name="Picture 9">
            <a:extLst>
              <a:ext uri="{FF2B5EF4-FFF2-40B4-BE49-F238E27FC236}">
                <a16:creationId xmlns:a16="http://schemas.microsoft.com/office/drawing/2014/main" id="{D7EA4C5C-F45D-4084-AB6E-0E256F11CBF6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602058" y="3137959"/>
            <a:ext cx="1321495" cy="301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4">
            <a:extLst>
              <a:ext uri="{FF2B5EF4-FFF2-40B4-BE49-F238E27FC236}">
                <a16:creationId xmlns:a16="http://schemas.microsoft.com/office/drawing/2014/main" id="{AB2B8FE3-D910-4CB0-BC15-E7D175F3C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1442" y="4484007"/>
            <a:ext cx="110339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b="1" dirty="0">
                <a:solidFill>
                  <a:srgbClr val="FF0000"/>
                </a:solidFill>
                <a:cs typeface="Arial" panose="020B0604020202020204" pitchFamily="34" charset="0"/>
              </a:rPr>
              <a:t> ÷ 110</a:t>
            </a: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FC36AF4B-1856-454E-BD57-433D64886F9C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4898200" y="3469868"/>
            <a:ext cx="360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0BCE3A43-82FC-45C4-88C2-BD7570081E40}"/>
              </a:ext>
            </a:extLst>
          </p:cNvPr>
          <p:cNvSpPr txBox="1"/>
          <p:nvPr/>
        </p:nvSpPr>
        <p:spPr>
          <a:xfrm>
            <a:off x="3818191" y="4669127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altLang="nl-NL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100</a:t>
            </a:r>
            <a:endParaRPr lang="nl-NL" altLang="nl-NL" sz="1050" dirty="0"/>
          </a:p>
          <a:p>
            <a:endParaRPr lang="nl-NL" dirty="0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EC654AE3-171C-43EE-AF58-4FA5A2641842}"/>
              </a:ext>
            </a:extLst>
          </p:cNvPr>
          <p:cNvSpPr txBox="1"/>
          <p:nvPr/>
        </p:nvSpPr>
        <p:spPr>
          <a:xfrm>
            <a:off x="1941018" y="5423603"/>
            <a:ext cx="6229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Dus het gemiddelde loon in het basisjaar: </a:t>
            </a:r>
            <a:br>
              <a:rPr lang="nl-NL" sz="2000" dirty="0"/>
            </a:br>
            <a:r>
              <a:rPr lang="nl-NL" sz="2000" dirty="0"/>
              <a:t>3300 ÷ 110 x 100 = € 3000</a:t>
            </a:r>
            <a:endParaRPr lang="nl-NL" sz="2000" b="1" dirty="0"/>
          </a:p>
        </p:txBody>
      </p:sp>
      <p:sp>
        <p:nvSpPr>
          <p:cNvPr id="31" name="Rectangle 14">
            <a:extLst>
              <a:ext uri="{FF2B5EF4-FFF2-40B4-BE49-F238E27FC236}">
                <a16:creationId xmlns:a16="http://schemas.microsoft.com/office/drawing/2014/main" id="{D2383740-33A7-4436-B3D4-7E590710A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7176" y="2564907"/>
            <a:ext cx="110339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b="1" dirty="0">
                <a:solidFill>
                  <a:srgbClr val="FF0000"/>
                </a:solidFill>
                <a:cs typeface="Arial" panose="020B0604020202020204" pitchFamily="34" charset="0"/>
              </a:rPr>
              <a:t> ÷ 110</a:t>
            </a: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49CE884F-9312-4FC3-B033-C389410F0990}"/>
              </a:ext>
            </a:extLst>
          </p:cNvPr>
          <p:cNvSpPr txBox="1"/>
          <p:nvPr/>
        </p:nvSpPr>
        <p:spPr>
          <a:xfrm>
            <a:off x="3811180" y="2747593"/>
            <a:ext cx="1160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altLang="nl-NL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100</a:t>
            </a:r>
            <a:endParaRPr lang="nl-NL" altLang="nl-NL" sz="1050" dirty="0"/>
          </a:p>
          <a:p>
            <a:endParaRPr lang="nl-NL" dirty="0"/>
          </a:p>
        </p:txBody>
      </p:sp>
      <p:pic>
        <p:nvPicPr>
          <p:cNvPr id="34" name="Afbeelding 33">
            <a:extLst>
              <a:ext uri="{FF2B5EF4-FFF2-40B4-BE49-F238E27FC236}">
                <a16:creationId xmlns:a16="http://schemas.microsoft.com/office/drawing/2014/main" id="{9EA3D932-F213-4F1F-949D-A61918E41D5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801" t="30172" r="41253"/>
          <a:stretch/>
        </p:blipFill>
        <p:spPr>
          <a:xfrm>
            <a:off x="1619672" y="3445682"/>
            <a:ext cx="5904656" cy="792088"/>
          </a:xfrm>
          <a:prstGeom prst="rect">
            <a:avLst/>
          </a:prstGeom>
        </p:spPr>
      </p:pic>
      <p:sp>
        <p:nvSpPr>
          <p:cNvPr id="36" name="Rectangle 14">
            <a:extLst>
              <a:ext uri="{FF2B5EF4-FFF2-40B4-BE49-F238E27FC236}">
                <a16:creationId xmlns:a16="http://schemas.microsoft.com/office/drawing/2014/main" id="{7C8BB470-7BAC-4DB9-B8D0-58B9CF5CA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2999" y="2996230"/>
            <a:ext cx="1103391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sz="2000" b="1" dirty="0">
                <a:solidFill>
                  <a:srgbClr val="FF0000"/>
                </a:solidFill>
                <a:cs typeface="Arial" panose="020B0604020202020204" pitchFamily="34" charset="0"/>
              </a:rPr>
              <a:t>110</a:t>
            </a: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FA180F68-08BD-4F7E-89E5-9AEE27A9F625}"/>
              </a:ext>
            </a:extLst>
          </p:cNvPr>
          <p:cNvSpPr txBox="1"/>
          <p:nvPr/>
        </p:nvSpPr>
        <p:spPr>
          <a:xfrm>
            <a:off x="6126020" y="3811943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altLang="nl-NL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3300</a:t>
            </a:r>
            <a:endParaRPr lang="nl-NL" altLang="nl-NL" sz="1050" dirty="0"/>
          </a:p>
          <a:p>
            <a:endParaRPr lang="nl-NL" dirty="0"/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AF9E7DDB-B4B8-49B7-AD57-1608018C8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138" y="1206886"/>
            <a:ext cx="7995294" cy="133108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sz="2000" i="1" dirty="0"/>
              <a:t>Nog een ander voorbeeld:</a:t>
            </a:r>
            <a:br>
              <a:rPr lang="nl-NL" dirty="0"/>
            </a:br>
            <a:r>
              <a:rPr lang="nl-NL" sz="2000" dirty="0"/>
              <a:t>Het loon in een bepaald jaar is het gemiddelde loon € 3300 per maand.</a:t>
            </a:r>
            <a:br>
              <a:rPr lang="nl-NL" sz="2000" dirty="0"/>
            </a:br>
            <a:r>
              <a:rPr lang="nl-NL" sz="2000" dirty="0"/>
              <a:t>Het daarbij behorende indexcijfer is 110. </a:t>
            </a:r>
            <a:br>
              <a:rPr lang="nl-NL" sz="2000" dirty="0"/>
            </a:br>
            <a:r>
              <a:rPr lang="nl-NL" sz="2000" dirty="0">
                <a:sym typeface="Wingdings" panose="05000000000000000000" pitchFamily="2" charset="2"/>
              </a:rPr>
              <a:t> </a:t>
            </a:r>
            <a:r>
              <a:rPr lang="nl-NL" sz="2000" dirty="0"/>
              <a:t>Bereken het gemiddelde loon in het basisjaar (indexcijfer 100)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07CF4171-1D60-4D04-8152-EA0E9BB87F04}"/>
              </a:ext>
            </a:extLst>
          </p:cNvPr>
          <p:cNvSpPr txBox="1"/>
          <p:nvPr/>
        </p:nvSpPr>
        <p:spPr>
          <a:xfrm>
            <a:off x="3393649" y="3829542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3000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600441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6" grpId="0"/>
      <p:bldP spid="17" grpId="0"/>
      <p:bldP spid="20" grpId="0"/>
      <p:bldP spid="23" grpId="0"/>
      <p:bldP spid="31" grpId="0"/>
      <p:bldP spid="33" grpId="0"/>
      <p:bldP spid="36" grpId="0"/>
      <p:bldP spid="37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el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eaLnBrk="1" hangingPunct="1"/>
            <a:r>
              <a:rPr lang="en-US" altLang="nl-NL" sz="4000" dirty="0" err="1">
                <a:solidFill>
                  <a:srgbClr val="54BDF2"/>
                </a:solidFill>
              </a:rPr>
              <a:t>Indexcijfers</a:t>
            </a:r>
            <a:r>
              <a:rPr lang="en-US" altLang="nl-NL" sz="4000" dirty="0">
                <a:solidFill>
                  <a:srgbClr val="54BDF2"/>
                </a:solidFill>
              </a:rPr>
              <a:t> </a:t>
            </a:r>
            <a:endParaRPr lang="nl-NL" altLang="nl-NL" sz="4000" dirty="0">
              <a:solidFill>
                <a:srgbClr val="54BDF2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385D12C-DC10-48E0-B28E-6298158723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2527461"/>
            <a:ext cx="3569558" cy="2464836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9E1B4143-EF42-4C92-875B-BF2D3CC76D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7984" y="2302435"/>
            <a:ext cx="3816424" cy="286231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08714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 dirty="0" err="1">
                <a:solidFill>
                  <a:srgbClr val="54BDF2"/>
                </a:solidFill>
              </a:rPr>
              <a:t>Thuisopgave</a:t>
            </a:r>
            <a:r>
              <a:rPr lang="en-US" altLang="nl-NL" sz="4000" dirty="0">
                <a:solidFill>
                  <a:srgbClr val="54BDF2"/>
                </a:solidFill>
              </a:rPr>
              <a:t> 1</a:t>
            </a:r>
            <a:endParaRPr lang="nl-NL" altLang="nl-NL" sz="4000" dirty="0">
              <a:solidFill>
                <a:srgbClr val="54BDF2"/>
              </a:solidFill>
            </a:endParaRP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92125" y="1465263"/>
            <a:ext cx="8229600" cy="49244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sz="2800" dirty="0"/>
              <a:t>Kweker Malik verkocht zijn aardbeien de afgelopen jaren voor de volgende prijzen.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sz="2400" i="1" dirty="0">
                <a:sym typeface="Wingdings" panose="05000000000000000000" pitchFamily="2" charset="2"/>
              </a:rPr>
              <a:t> </a:t>
            </a:r>
            <a:r>
              <a:rPr lang="nl-NL" sz="2400" i="1" dirty="0"/>
              <a:t>Bereken de indexcijfers voor de jaren: 2016</a:t>
            </a:r>
            <a:br>
              <a:rPr lang="nl-NL" sz="2400" i="1" dirty="0"/>
            </a:br>
            <a:r>
              <a:rPr lang="nl-NL" sz="2400" i="1" dirty="0"/>
              <a:t>    Om je te helpen hierbij nogmaals de verhoudingstabel</a:t>
            </a:r>
            <a:br>
              <a:rPr lang="nl-NL" sz="2400" i="1" dirty="0"/>
            </a:br>
            <a:endParaRPr lang="nl-NL" sz="2400" i="1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sz="2400" i="1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351287"/>
              </p:ext>
            </p:extLst>
          </p:nvPr>
        </p:nvGraphicFramePr>
        <p:xfrm>
          <a:off x="1476375" y="2708275"/>
          <a:ext cx="56007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6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9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5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5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59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dirty="0"/>
                        <a:t>Jaar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2016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2017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2018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2019</a:t>
                      </a:r>
                    </a:p>
                  </a:txBody>
                  <a:tcPr marL="91436" marR="9143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/>
                        <a:t>Prijs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€ 2,64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€ 2,75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€ 2,51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€ 2,78</a:t>
                      </a:r>
                    </a:p>
                  </a:txBody>
                  <a:tcPr marL="91436" marR="9143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/>
                        <a:t>Indexcijfer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100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 marL="91436" marR="9143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4847" name="Picture 33" descr="T:\_algemeen\Rechtenvrij_beeld\04-08_everydayobjects6\OS06076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992"/>
          <a:stretch/>
        </p:blipFill>
        <p:spPr bwMode="auto">
          <a:xfrm>
            <a:off x="7264400" y="2120106"/>
            <a:ext cx="1727200" cy="217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07C48FFD-5A77-4BFE-9932-6D1D3F9632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1509" y="5370222"/>
            <a:ext cx="6090432" cy="792549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 dirty="0" err="1">
                <a:solidFill>
                  <a:srgbClr val="54BDF2"/>
                </a:solidFill>
              </a:rPr>
              <a:t>Thuisopgave</a:t>
            </a:r>
            <a:r>
              <a:rPr lang="en-US" altLang="nl-NL" sz="4000" dirty="0">
                <a:solidFill>
                  <a:srgbClr val="54BDF2"/>
                </a:solidFill>
              </a:rPr>
              <a:t> 2 </a:t>
            </a:r>
            <a:endParaRPr lang="nl-NL" altLang="nl-NL" sz="4000" dirty="0">
              <a:solidFill>
                <a:srgbClr val="54BDF2"/>
              </a:solidFill>
            </a:endParaRP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92125" y="1465263"/>
            <a:ext cx="8229600" cy="49244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NL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sz="2400" i="1" dirty="0">
                <a:sym typeface="Wingdings" panose="05000000000000000000" pitchFamily="2" charset="2"/>
              </a:rPr>
              <a:t>Hierboven een overzicht van de indexcijfers van de gemiddelde prijzen van een knipbeurt bij de kapper.</a:t>
            </a:r>
            <a:br>
              <a:rPr lang="nl-NL" sz="2400" i="1" dirty="0">
                <a:sym typeface="Wingdings" panose="05000000000000000000" pitchFamily="2" charset="2"/>
              </a:rPr>
            </a:br>
            <a:r>
              <a:rPr lang="nl-NL" sz="2400" i="1" dirty="0">
                <a:sym typeface="Wingdings" panose="05000000000000000000" pitchFamily="2" charset="2"/>
              </a:rPr>
              <a:t>Die was in het basisjaar </a:t>
            </a:r>
            <a:r>
              <a:rPr lang="nl-NL" sz="2400" dirty="0"/>
              <a:t>€  </a:t>
            </a:r>
            <a:r>
              <a:rPr lang="nl-NL" sz="2400" i="1" dirty="0">
                <a:sym typeface="Wingdings" panose="05000000000000000000" pitchFamily="2" charset="2"/>
              </a:rPr>
              <a:t>24,17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sz="2400" i="1" dirty="0">
                <a:sym typeface="Wingdings" panose="05000000000000000000" pitchFamily="2" charset="2"/>
              </a:rPr>
              <a:t> </a:t>
            </a:r>
            <a:r>
              <a:rPr lang="nl-NL" sz="2400" i="1" dirty="0"/>
              <a:t>Bereken de gemiddelde prijzen voor 2016</a:t>
            </a:r>
            <a:br>
              <a:rPr lang="nl-NL" sz="2400" i="1" dirty="0"/>
            </a:br>
            <a:endParaRPr lang="nl-NL" sz="2400" i="1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sz="2400" i="1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7C48FFD-5A77-4BFE-9932-6D1D3F9632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1509" y="5370222"/>
            <a:ext cx="6090432" cy="792549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7A4C46A2-B446-483D-BFF9-6FBB278F6B8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6348"/>
          <a:stretch/>
        </p:blipFill>
        <p:spPr>
          <a:xfrm>
            <a:off x="3275856" y="1196752"/>
            <a:ext cx="2900800" cy="2475191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36F11601-23A7-49F5-93DE-99DF1BA424B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84835"/>
          <a:stretch/>
        </p:blipFill>
        <p:spPr>
          <a:xfrm>
            <a:off x="2235867" y="1196752"/>
            <a:ext cx="1009968" cy="247519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518186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PRESENTATION_ID" val="09000e5e80b3f08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3f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3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3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3c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3c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3c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3c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3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3f"/>
</p:tagLst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81F1D4CFDB204F94543104E855D03C" ma:contentTypeVersion="8" ma:contentTypeDescription="Create a new document." ma:contentTypeScope="" ma:versionID="442e95b792147a604351db3a18a4007f">
  <xsd:schema xmlns:xsd="http://www.w3.org/2001/XMLSchema" xmlns:xs="http://www.w3.org/2001/XMLSchema" xmlns:p="http://schemas.microsoft.com/office/2006/metadata/properties" xmlns:ns3="65f436bc-f26c-49f9-aefd-be1dea798930" xmlns:ns4="68413bd8-e5d1-4ee2-8b7c-909707740d5e" targetNamespace="http://schemas.microsoft.com/office/2006/metadata/properties" ma:root="true" ma:fieldsID="918b0edb1ced9457e7dacb63db8a9515" ns3:_="" ns4:_="">
    <xsd:import namespace="65f436bc-f26c-49f9-aefd-be1dea798930"/>
    <xsd:import namespace="68413bd8-e5d1-4ee2-8b7c-909707740d5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f436bc-f26c-49f9-aefd-be1dea79893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413bd8-e5d1-4ee2-8b7c-909707740d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001A1A-BCED-4E9C-8565-A72CE197273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7E0A445-AFC8-4B0D-98CD-D326D53B89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f436bc-f26c-49f9-aefd-be1dea798930"/>
    <ds:schemaRef ds:uri="68413bd8-e5d1-4ee2-8b7c-909707740d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DF07809-48A7-4681-86EC-215430546F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4006</TotalTime>
  <Words>513</Words>
  <Application>Microsoft Office PowerPoint</Application>
  <PresentationFormat>Diavoorstelling (4:3)</PresentationFormat>
  <Paragraphs>97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Office-thema</vt:lpstr>
      <vt:lpstr>Indexcijfers </vt:lpstr>
      <vt:lpstr>Indexcijfers </vt:lpstr>
      <vt:lpstr>Rekenen met indexcijfers</vt:lpstr>
      <vt:lpstr>Rekenen met indexcijfers</vt:lpstr>
      <vt:lpstr>Rekenen met indexcijfers</vt:lpstr>
      <vt:lpstr>Rekenen met indexcijfers</vt:lpstr>
      <vt:lpstr>Indexcijfers </vt:lpstr>
      <vt:lpstr>Thuisopgave 1</vt:lpstr>
      <vt:lpstr>Thuisopgave 2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Johan Bijnen</dc:creator>
  <cp:lastModifiedBy>Bijnen, JAM (Johan)</cp:lastModifiedBy>
  <cp:revision>164</cp:revision>
  <dcterms:created xsi:type="dcterms:W3CDTF">2011-03-14T13:30:44Z</dcterms:created>
  <dcterms:modified xsi:type="dcterms:W3CDTF">2020-09-02T08:46:08Z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0x0101001681F1D4CFDB204F94543104E855D03C</vt:lpwstr>
  </property>
</Properties>
</file>